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FD2"/>
    <a:srgbClr val="B9B7D5"/>
    <a:srgbClr val="EAC0A0"/>
    <a:srgbClr val="002300"/>
    <a:srgbClr val="F7D9D9"/>
    <a:srgbClr val="B72330"/>
    <a:srgbClr val="00356B"/>
    <a:srgbClr val="203864"/>
    <a:srgbClr val="2F559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48" autoAdjust="0"/>
    <p:restoredTop sz="68113" autoAdjust="0"/>
  </p:normalViewPr>
  <p:slideViewPr>
    <p:cSldViewPr snapToGrid="0">
      <p:cViewPr>
        <p:scale>
          <a:sx n="10" d="100"/>
          <a:sy n="10" d="100"/>
        </p:scale>
        <p:origin x="1228" y="54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E51F49-549C-4B7F-8F65-71FE487376D0}" type="datetimeFigureOut">
              <a:rPr lang="en-US" smtClean="0"/>
              <a:t>9/3/2020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0F7352-2331-459D-9359-D675E839349C}" type="slidenum">
              <a:rPr lang="en-US" smtClean="0"/>
              <a:t>‹#›</a:t>
            </a:fld>
            <a:endParaRPr lang="en-US"/>
          </a:p>
        </p:txBody>
      </p:sp>
    </p:spTree>
    <p:extLst>
      <p:ext uri="{BB962C8B-B14F-4D97-AF65-F5344CB8AC3E}">
        <p14:creationId xmlns:p14="http://schemas.microsoft.com/office/powerpoint/2010/main" val="3509806665"/>
      </p:ext>
    </p:extLst>
  </p:cSld>
  <p:clrMap bg1="lt1" tx1="dk1" bg2="lt2" tx2="dk2" accent1="accent1" accent2="accent2" accent3="accent3" accent4="accent4" accent5="accent5" accent6="accent6" hlink="hlink" folHlink="folHlink"/>
  <p:notesStyle>
    <a:lvl1pPr marL="0" algn="l" defTabSz="783732" rtl="0" eaLnBrk="1" latinLnBrk="0" hangingPunct="1">
      <a:defRPr sz="1029" kern="1200">
        <a:solidFill>
          <a:schemeClr val="tx1"/>
        </a:solidFill>
        <a:latin typeface="+mn-lt"/>
        <a:ea typeface="+mn-ea"/>
        <a:cs typeface="+mn-cs"/>
      </a:defRPr>
    </a:lvl1pPr>
    <a:lvl2pPr marL="391866" algn="l" defTabSz="783732" rtl="0" eaLnBrk="1" latinLnBrk="0" hangingPunct="1">
      <a:defRPr sz="1029" kern="1200">
        <a:solidFill>
          <a:schemeClr val="tx1"/>
        </a:solidFill>
        <a:latin typeface="+mn-lt"/>
        <a:ea typeface="+mn-ea"/>
        <a:cs typeface="+mn-cs"/>
      </a:defRPr>
    </a:lvl2pPr>
    <a:lvl3pPr marL="783732" algn="l" defTabSz="783732" rtl="0" eaLnBrk="1" latinLnBrk="0" hangingPunct="1">
      <a:defRPr sz="1029" kern="1200">
        <a:solidFill>
          <a:schemeClr val="tx1"/>
        </a:solidFill>
        <a:latin typeface="+mn-lt"/>
        <a:ea typeface="+mn-ea"/>
        <a:cs typeface="+mn-cs"/>
      </a:defRPr>
    </a:lvl3pPr>
    <a:lvl4pPr marL="1175598" algn="l" defTabSz="783732" rtl="0" eaLnBrk="1" latinLnBrk="0" hangingPunct="1">
      <a:defRPr sz="1029" kern="1200">
        <a:solidFill>
          <a:schemeClr val="tx1"/>
        </a:solidFill>
        <a:latin typeface="+mn-lt"/>
        <a:ea typeface="+mn-ea"/>
        <a:cs typeface="+mn-cs"/>
      </a:defRPr>
    </a:lvl4pPr>
    <a:lvl5pPr marL="1567464" algn="l" defTabSz="783732" rtl="0" eaLnBrk="1" latinLnBrk="0" hangingPunct="1">
      <a:defRPr sz="1029" kern="1200">
        <a:solidFill>
          <a:schemeClr val="tx1"/>
        </a:solidFill>
        <a:latin typeface="+mn-lt"/>
        <a:ea typeface="+mn-ea"/>
        <a:cs typeface="+mn-cs"/>
      </a:defRPr>
    </a:lvl5pPr>
    <a:lvl6pPr marL="1959331" algn="l" defTabSz="783732" rtl="0" eaLnBrk="1" latinLnBrk="0" hangingPunct="1">
      <a:defRPr sz="1029" kern="1200">
        <a:solidFill>
          <a:schemeClr val="tx1"/>
        </a:solidFill>
        <a:latin typeface="+mn-lt"/>
        <a:ea typeface="+mn-ea"/>
        <a:cs typeface="+mn-cs"/>
      </a:defRPr>
    </a:lvl6pPr>
    <a:lvl7pPr marL="2351197" algn="l" defTabSz="783732" rtl="0" eaLnBrk="1" latinLnBrk="0" hangingPunct="1">
      <a:defRPr sz="1029" kern="1200">
        <a:solidFill>
          <a:schemeClr val="tx1"/>
        </a:solidFill>
        <a:latin typeface="+mn-lt"/>
        <a:ea typeface="+mn-ea"/>
        <a:cs typeface="+mn-cs"/>
      </a:defRPr>
    </a:lvl7pPr>
    <a:lvl8pPr marL="2743063" algn="l" defTabSz="783732" rtl="0" eaLnBrk="1" latinLnBrk="0" hangingPunct="1">
      <a:defRPr sz="1029" kern="1200">
        <a:solidFill>
          <a:schemeClr val="tx1"/>
        </a:solidFill>
        <a:latin typeface="+mn-lt"/>
        <a:ea typeface="+mn-ea"/>
        <a:cs typeface="+mn-cs"/>
      </a:defRPr>
    </a:lvl8pPr>
    <a:lvl9pPr marL="3134929" algn="l" defTabSz="783732" rtl="0" eaLnBrk="1" latinLnBrk="0" hangingPunct="1">
      <a:defRPr sz="102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83732" rtl="0" eaLnBrk="1" fontAlgn="auto" latinLnBrk="0" hangingPunct="1">
              <a:lnSpc>
                <a:spcPct val="100000"/>
              </a:lnSpc>
              <a:spcBef>
                <a:spcPts val="0"/>
              </a:spcBef>
              <a:spcAft>
                <a:spcPts val="0"/>
              </a:spcAft>
              <a:buClrTx/>
              <a:buSzTx/>
              <a:buFontTx/>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0F7352-2331-459D-9359-D675E839349C}" type="slidenum">
              <a:rPr lang="en-US" smtClean="0"/>
              <a:t>1</a:t>
            </a:fld>
            <a:endParaRPr lang="en-US"/>
          </a:p>
        </p:txBody>
      </p:sp>
    </p:spTree>
    <p:extLst>
      <p:ext uri="{BB962C8B-B14F-4D97-AF65-F5344CB8AC3E}">
        <p14:creationId xmlns:p14="http://schemas.microsoft.com/office/powerpoint/2010/main" val="1549109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429C40-523A-4D12-B02E-2B81CBBAFC45}"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49EA2-38B5-4F83-9445-58B8817BBA77}" type="slidenum">
              <a:rPr lang="en-US" smtClean="0"/>
              <a:t>‹#›</a:t>
            </a:fld>
            <a:endParaRPr lang="en-US"/>
          </a:p>
        </p:txBody>
      </p:sp>
    </p:spTree>
    <p:extLst>
      <p:ext uri="{BB962C8B-B14F-4D97-AF65-F5344CB8AC3E}">
        <p14:creationId xmlns:p14="http://schemas.microsoft.com/office/powerpoint/2010/main" val="876439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429C40-523A-4D12-B02E-2B81CBBAFC45}"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49EA2-38B5-4F83-9445-58B8817BBA77}" type="slidenum">
              <a:rPr lang="en-US" smtClean="0"/>
              <a:t>‹#›</a:t>
            </a:fld>
            <a:endParaRPr lang="en-US"/>
          </a:p>
        </p:txBody>
      </p:sp>
    </p:spTree>
    <p:extLst>
      <p:ext uri="{BB962C8B-B14F-4D97-AF65-F5344CB8AC3E}">
        <p14:creationId xmlns:p14="http://schemas.microsoft.com/office/powerpoint/2010/main" val="2014148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429C40-523A-4D12-B02E-2B81CBBAFC45}"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49EA2-38B5-4F83-9445-58B8817BBA77}" type="slidenum">
              <a:rPr lang="en-US" smtClean="0"/>
              <a:t>‹#›</a:t>
            </a:fld>
            <a:endParaRPr lang="en-US"/>
          </a:p>
        </p:txBody>
      </p:sp>
    </p:spTree>
    <p:extLst>
      <p:ext uri="{BB962C8B-B14F-4D97-AF65-F5344CB8AC3E}">
        <p14:creationId xmlns:p14="http://schemas.microsoft.com/office/powerpoint/2010/main" val="1468981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429C40-523A-4D12-B02E-2B81CBBAFC45}"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49EA2-38B5-4F83-9445-58B8817BBA77}" type="slidenum">
              <a:rPr lang="en-US" smtClean="0"/>
              <a:t>‹#›</a:t>
            </a:fld>
            <a:endParaRPr lang="en-US"/>
          </a:p>
        </p:txBody>
      </p:sp>
    </p:spTree>
    <p:extLst>
      <p:ext uri="{BB962C8B-B14F-4D97-AF65-F5344CB8AC3E}">
        <p14:creationId xmlns:p14="http://schemas.microsoft.com/office/powerpoint/2010/main" val="2716358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429C40-523A-4D12-B02E-2B81CBBAFC45}"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49EA2-38B5-4F83-9445-58B8817BBA77}" type="slidenum">
              <a:rPr lang="en-US" smtClean="0"/>
              <a:t>‹#›</a:t>
            </a:fld>
            <a:endParaRPr lang="en-US"/>
          </a:p>
        </p:txBody>
      </p:sp>
    </p:spTree>
    <p:extLst>
      <p:ext uri="{BB962C8B-B14F-4D97-AF65-F5344CB8AC3E}">
        <p14:creationId xmlns:p14="http://schemas.microsoft.com/office/powerpoint/2010/main" val="530962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429C40-523A-4D12-B02E-2B81CBBAFC45}" type="datetimeFigureOut">
              <a:rPr lang="en-US" smtClean="0"/>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649EA2-38B5-4F83-9445-58B8817BBA77}" type="slidenum">
              <a:rPr lang="en-US" smtClean="0"/>
              <a:t>‹#›</a:t>
            </a:fld>
            <a:endParaRPr lang="en-US"/>
          </a:p>
        </p:txBody>
      </p:sp>
    </p:spTree>
    <p:extLst>
      <p:ext uri="{BB962C8B-B14F-4D97-AF65-F5344CB8AC3E}">
        <p14:creationId xmlns:p14="http://schemas.microsoft.com/office/powerpoint/2010/main" val="112608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429C40-523A-4D12-B02E-2B81CBBAFC45}" type="datetimeFigureOut">
              <a:rPr lang="en-US" smtClean="0"/>
              <a:t>9/3/2020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649EA2-38B5-4F83-9445-58B8817BBA77}" type="slidenum">
              <a:rPr lang="en-US" smtClean="0"/>
              <a:t>‹#›</a:t>
            </a:fld>
            <a:endParaRPr lang="en-US"/>
          </a:p>
        </p:txBody>
      </p:sp>
    </p:spTree>
    <p:extLst>
      <p:ext uri="{BB962C8B-B14F-4D97-AF65-F5344CB8AC3E}">
        <p14:creationId xmlns:p14="http://schemas.microsoft.com/office/powerpoint/2010/main" val="3555328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429C40-523A-4D12-B02E-2B81CBBAFC45}" type="datetimeFigureOut">
              <a:rPr lang="en-US" smtClean="0"/>
              <a:t>9/3/2020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649EA2-38B5-4F83-9445-58B8817BBA77}" type="slidenum">
              <a:rPr lang="en-US" smtClean="0"/>
              <a:t>‹#›</a:t>
            </a:fld>
            <a:endParaRPr lang="en-US"/>
          </a:p>
        </p:txBody>
      </p:sp>
    </p:spTree>
    <p:extLst>
      <p:ext uri="{BB962C8B-B14F-4D97-AF65-F5344CB8AC3E}">
        <p14:creationId xmlns:p14="http://schemas.microsoft.com/office/powerpoint/2010/main" val="2541870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429C40-523A-4D12-B02E-2B81CBBAFC45}" type="datetimeFigureOut">
              <a:rPr lang="en-US" smtClean="0"/>
              <a:t>9/3/2020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649EA2-38B5-4F83-9445-58B8817BBA77}" type="slidenum">
              <a:rPr lang="en-US" smtClean="0"/>
              <a:t>‹#›</a:t>
            </a:fld>
            <a:endParaRPr lang="en-US"/>
          </a:p>
        </p:txBody>
      </p:sp>
    </p:spTree>
    <p:extLst>
      <p:ext uri="{BB962C8B-B14F-4D97-AF65-F5344CB8AC3E}">
        <p14:creationId xmlns:p14="http://schemas.microsoft.com/office/powerpoint/2010/main" val="612404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8B429C40-523A-4D12-B02E-2B81CBBAFC45}" type="datetimeFigureOut">
              <a:rPr lang="en-US" smtClean="0"/>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649EA2-38B5-4F83-9445-58B8817BBA77}" type="slidenum">
              <a:rPr lang="en-US" smtClean="0"/>
              <a:t>‹#›</a:t>
            </a:fld>
            <a:endParaRPr lang="en-US"/>
          </a:p>
        </p:txBody>
      </p:sp>
    </p:spTree>
    <p:extLst>
      <p:ext uri="{BB962C8B-B14F-4D97-AF65-F5344CB8AC3E}">
        <p14:creationId xmlns:p14="http://schemas.microsoft.com/office/powerpoint/2010/main" val="98731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8B429C40-523A-4D12-B02E-2B81CBBAFC45}" type="datetimeFigureOut">
              <a:rPr lang="en-US" smtClean="0"/>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649EA2-38B5-4F83-9445-58B8817BBA77}" type="slidenum">
              <a:rPr lang="en-US" smtClean="0"/>
              <a:t>‹#›</a:t>
            </a:fld>
            <a:endParaRPr lang="en-US"/>
          </a:p>
        </p:txBody>
      </p:sp>
    </p:spTree>
    <p:extLst>
      <p:ext uri="{BB962C8B-B14F-4D97-AF65-F5344CB8AC3E}">
        <p14:creationId xmlns:p14="http://schemas.microsoft.com/office/powerpoint/2010/main" val="4140611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8B429C40-523A-4D12-B02E-2B81CBBAFC45}" type="datetimeFigureOut">
              <a:rPr lang="en-US" smtClean="0"/>
              <a:t>9/3/2020</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4D649EA2-38B5-4F83-9445-58B8817BBA77}" type="slidenum">
              <a:rPr lang="en-US" smtClean="0"/>
              <a:t>‹#›</a:t>
            </a:fld>
            <a:endParaRPr lang="en-US"/>
          </a:p>
        </p:txBody>
      </p:sp>
    </p:spTree>
    <p:extLst>
      <p:ext uri="{BB962C8B-B14F-4D97-AF65-F5344CB8AC3E}">
        <p14:creationId xmlns:p14="http://schemas.microsoft.com/office/powerpoint/2010/main" val="17181937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8.png"/><Relationship Id="rId18" Type="http://schemas.openxmlformats.org/officeDocument/2006/relationships/image" Target="../media/image13.png"/><Relationship Id="rId3" Type="http://schemas.openxmlformats.org/officeDocument/2006/relationships/image" Target="../media/image1.png"/><Relationship Id="rId21" Type="http://schemas.openxmlformats.org/officeDocument/2006/relationships/image" Target="../media/image16.png"/><Relationship Id="rId7" Type="http://schemas.openxmlformats.org/officeDocument/2006/relationships/image" Target="../media/image4.png"/><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11.png"/><Relationship Id="rId20"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24" Type="http://schemas.openxmlformats.org/officeDocument/2006/relationships/image" Target="../media/image19.png"/><Relationship Id="rId5" Type="http://schemas.microsoft.com/office/2007/relationships/hdphoto" Target="../media/hdphoto1.wdp"/><Relationship Id="rId15" Type="http://schemas.openxmlformats.org/officeDocument/2006/relationships/image" Target="../media/image10.jpeg"/><Relationship Id="rId23" Type="http://schemas.openxmlformats.org/officeDocument/2006/relationships/image" Target="../media/image18.png"/><Relationship Id="rId10" Type="http://schemas.microsoft.com/office/2007/relationships/hdphoto" Target="../media/hdphoto3.wdp"/><Relationship Id="rId19"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9.emf"/><Relationship Id="rId2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hidden="1">
            <a:extLst>
              <a:ext uri="{FF2B5EF4-FFF2-40B4-BE49-F238E27FC236}">
                <a16:creationId xmlns:a16="http://schemas.microsoft.com/office/drawing/2014/main" id="{390A7D8A-665C-4A5C-9A18-315E956ADFC7}"/>
              </a:ext>
            </a:extLst>
          </p:cNvPr>
          <p:cNvSpPr>
            <a:spLocks noGrp="1"/>
          </p:cNvSpPr>
          <p:nvPr>
            <p:ph type="ctrTitle"/>
          </p:nvPr>
        </p:nvSpPr>
        <p:spPr/>
        <p:txBody>
          <a:bodyPr/>
          <a:lstStyle/>
          <a:p>
            <a:r>
              <a:rPr lang="en-US" dirty="0"/>
              <a:t>Title</a:t>
            </a:r>
          </a:p>
        </p:txBody>
      </p:sp>
      <p:sp>
        <p:nvSpPr>
          <p:cNvPr id="23" name="Subtitle 22" hidden="1">
            <a:extLst>
              <a:ext uri="{FF2B5EF4-FFF2-40B4-BE49-F238E27FC236}">
                <a16:creationId xmlns:a16="http://schemas.microsoft.com/office/drawing/2014/main" id="{B6A9A4A9-29A8-4B0C-8A10-F9F6A1507238}"/>
              </a:ext>
            </a:extLst>
          </p:cNvPr>
          <p:cNvSpPr>
            <a:spLocks noGrp="1"/>
          </p:cNvSpPr>
          <p:nvPr>
            <p:ph type="subTitle" idx="1"/>
          </p:nvPr>
        </p:nvSpPr>
        <p:spPr/>
        <p:txBody>
          <a:bodyPr/>
          <a:lstStyle/>
          <a:p>
            <a:endParaRPr lang="en-US"/>
          </a:p>
        </p:txBody>
      </p:sp>
      <p:grpSp>
        <p:nvGrpSpPr>
          <p:cNvPr id="46" name="Group 45">
            <a:extLst>
              <a:ext uri="{FF2B5EF4-FFF2-40B4-BE49-F238E27FC236}">
                <a16:creationId xmlns:a16="http://schemas.microsoft.com/office/drawing/2014/main" id="{8DAD047A-F70C-412E-A2F2-31D0DA9B6DEA}"/>
              </a:ext>
              <a:ext uri="{C183D7F6-B498-43B3-948B-1728B52AA6E4}">
                <adec:decorative xmlns:adec="http://schemas.microsoft.com/office/drawing/2017/decorative" val="1"/>
              </a:ext>
            </a:extLst>
          </p:cNvPr>
          <p:cNvGrpSpPr/>
          <p:nvPr/>
        </p:nvGrpSpPr>
        <p:grpSpPr>
          <a:xfrm>
            <a:off x="59" y="0"/>
            <a:ext cx="43891141" cy="5503147"/>
            <a:chOff x="59" y="0"/>
            <a:chExt cx="43891141" cy="5503147"/>
          </a:xfrm>
        </p:grpSpPr>
        <p:sp>
          <p:nvSpPr>
            <p:cNvPr id="239" name="Rectangle 238">
              <a:extLst>
                <a:ext uri="{FF2B5EF4-FFF2-40B4-BE49-F238E27FC236}">
                  <a16:creationId xmlns:a16="http://schemas.microsoft.com/office/drawing/2014/main" id="{AB2E1191-B1AC-4DD2-9D9B-18662B357819}"/>
                </a:ext>
              </a:extLst>
            </p:cNvPr>
            <p:cNvSpPr/>
            <p:nvPr/>
          </p:nvSpPr>
          <p:spPr>
            <a:xfrm>
              <a:off x="1667127" y="3913739"/>
              <a:ext cx="6437700" cy="567207"/>
            </a:xfrm>
            <a:prstGeom prst="rect">
              <a:avLst/>
            </a:prstGeom>
          </p:spPr>
          <p:txBody>
            <a:bodyPr wrap="square">
              <a:spAutoFit/>
            </a:bodyPr>
            <a:lstStyle/>
            <a:p>
              <a:pPr algn="ctr"/>
              <a:r>
                <a:rPr lang="en-US" sz="3086" b="1" cap="all" dirty="0">
                  <a:solidFill>
                    <a:schemeClr val="bg1"/>
                  </a:solidFill>
                  <a:latin typeface="YaleNew" panose="02000602050000020003" pitchFamily="50" charset="0"/>
                  <a:cs typeface="Arial"/>
                </a:rPr>
                <a:t>School of Public Health</a:t>
              </a:r>
              <a:endParaRPr lang="en-GB" sz="3086" cap="all" dirty="0">
                <a:latin typeface="YaleNew" panose="02000602050000020003" pitchFamily="50" charset="0"/>
              </a:endParaRPr>
            </a:p>
          </p:txBody>
        </p:sp>
        <p:sp>
          <p:nvSpPr>
            <p:cNvPr id="237" name="TextBox 236">
              <a:extLst>
                <a:ext uri="{FF2B5EF4-FFF2-40B4-BE49-F238E27FC236}">
                  <a16:creationId xmlns:a16="http://schemas.microsoft.com/office/drawing/2014/main" id="{8DACF2A5-6D83-4204-839E-01FF7A0DED47}"/>
                </a:ext>
              </a:extLst>
            </p:cNvPr>
            <p:cNvSpPr txBox="1"/>
            <p:nvPr/>
          </p:nvSpPr>
          <p:spPr>
            <a:xfrm>
              <a:off x="8856957" y="31353"/>
              <a:ext cx="35034243" cy="5471794"/>
            </a:xfrm>
            <a:prstGeom prst="rect">
              <a:avLst/>
            </a:prstGeom>
            <a:solidFill>
              <a:srgbClr val="00356B"/>
            </a:solidFill>
            <a:ln>
              <a:noFill/>
            </a:ln>
          </p:spPr>
          <p:txBody>
            <a:bodyPr wrap="square" rtlCol="0">
              <a:spAutoFit/>
            </a:bodyPr>
            <a:lstStyle/>
            <a:p>
              <a:r>
                <a:rPr lang="en-US" sz="8000" b="1" dirty="0">
                  <a:solidFill>
                    <a:schemeClr val="bg1"/>
                  </a:solidFill>
                  <a:latin typeface="Arial"/>
                  <a:cs typeface="Arial"/>
                </a:rPr>
                <a:t>Characterizing the External Exposome  Using Passive Samplers – Comparative Assessment of Chemical Exposures Using Different Wearable Form Factors</a:t>
              </a:r>
              <a:br>
                <a:rPr lang="en-US" sz="2400" b="1" dirty="0">
                  <a:solidFill>
                    <a:schemeClr val="bg1"/>
                  </a:solidFill>
                  <a:latin typeface="Arial"/>
                  <a:cs typeface="Arial"/>
                </a:rPr>
              </a:br>
              <a:r>
                <a:rPr lang="en-US" sz="857" b="1" dirty="0">
                  <a:solidFill>
                    <a:schemeClr val="bg1"/>
                  </a:solidFill>
                  <a:latin typeface="Arial"/>
                  <a:cs typeface="Arial"/>
                </a:rPr>
                <a:t> </a:t>
              </a:r>
            </a:p>
            <a:p>
              <a:pPr>
                <a:spcAft>
                  <a:spcPts val="882"/>
                </a:spcAft>
              </a:pPr>
              <a:r>
                <a:rPr lang="en-US" sz="5143" b="1" dirty="0">
                  <a:solidFill>
                    <a:schemeClr val="bg1"/>
                  </a:solidFill>
                  <a:latin typeface="Arial"/>
                  <a:cs typeface="Arial"/>
                </a:rPr>
                <a:t>Elizabeth Z. Lin</a:t>
              </a:r>
              <a:r>
                <a:rPr lang="en-US" sz="5143" b="1" baseline="30000" dirty="0">
                  <a:solidFill>
                    <a:schemeClr val="bg1"/>
                  </a:solidFill>
                  <a:latin typeface="Arial"/>
                  <a:cs typeface="Arial"/>
                </a:rPr>
                <a:t>1</a:t>
              </a:r>
              <a:r>
                <a:rPr lang="en-US" sz="5143" b="1" dirty="0">
                  <a:solidFill>
                    <a:schemeClr val="bg1"/>
                  </a:solidFill>
                  <a:latin typeface="Arial"/>
                  <a:cs typeface="Arial"/>
                </a:rPr>
                <a:t>, Amy Nichols</a:t>
              </a:r>
              <a:r>
                <a:rPr lang="en-US" sz="5143" b="1" baseline="30000" dirty="0">
                  <a:solidFill>
                    <a:schemeClr val="bg1"/>
                  </a:solidFill>
                  <a:latin typeface="Arial"/>
                  <a:cs typeface="Arial"/>
                </a:rPr>
                <a:t>2</a:t>
              </a:r>
              <a:r>
                <a:rPr lang="en-US" sz="5143" b="1" dirty="0">
                  <a:solidFill>
                    <a:schemeClr val="bg1"/>
                  </a:solidFill>
                  <a:latin typeface="Arial"/>
                  <a:cs typeface="Arial"/>
                </a:rPr>
                <a:t>, </a:t>
              </a:r>
              <a:r>
                <a:rPr lang="en-US" sz="5143" b="1" dirty="0" err="1">
                  <a:solidFill>
                    <a:schemeClr val="bg1"/>
                  </a:solidFill>
                  <a:latin typeface="Arial"/>
                  <a:cs typeface="Arial"/>
                </a:rPr>
                <a:t>Yakun</a:t>
              </a:r>
              <a:r>
                <a:rPr lang="en-US" sz="5143" b="1" dirty="0">
                  <a:solidFill>
                    <a:schemeClr val="bg1"/>
                  </a:solidFill>
                  <a:latin typeface="Arial"/>
                  <a:cs typeface="Arial"/>
                </a:rPr>
                <a:t> Zhou</a:t>
              </a:r>
              <a:r>
                <a:rPr lang="en-US" sz="5143" b="1" baseline="30000" dirty="0">
                  <a:solidFill>
                    <a:schemeClr val="bg1"/>
                  </a:solidFill>
                  <a:latin typeface="Arial"/>
                  <a:cs typeface="Arial"/>
                </a:rPr>
                <a:t>1</a:t>
              </a:r>
              <a:r>
                <a:rPr lang="en-US" sz="5143" b="1" dirty="0">
                  <a:solidFill>
                    <a:schemeClr val="bg1"/>
                  </a:solidFill>
                  <a:latin typeface="Arial"/>
                  <a:cs typeface="Arial"/>
                </a:rPr>
                <a:t>, Jeremy P. Koelmel</a:t>
              </a:r>
              <a:r>
                <a:rPr lang="en-US" sz="5143" b="1" baseline="30000" dirty="0">
                  <a:solidFill>
                    <a:schemeClr val="bg1"/>
                  </a:solidFill>
                  <a:latin typeface="Arial"/>
                  <a:cs typeface="Arial"/>
                </a:rPr>
                <a:t>1</a:t>
              </a:r>
              <a:r>
                <a:rPr lang="en-US" sz="5143" b="1" dirty="0">
                  <a:solidFill>
                    <a:schemeClr val="bg1"/>
                  </a:solidFill>
                  <a:latin typeface="Arial"/>
                  <a:cs typeface="Arial"/>
                </a:rPr>
                <a:t>, Krystal J. </a:t>
              </a:r>
              <a:r>
                <a:rPr lang="en-US" sz="5143" b="1" dirty="0" err="1">
                  <a:solidFill>
                    <a:schemeClr val="bg1"/>
                  </a:solidFill>
                  <a:latin typeface="Arial"/>
                  <a:cs typeface="Arial"/>
                </a:rPr>
                <a:t>Godri</a:t>
              </a:r>
              <a:r>
                <a:rPr lang="en-US" sz="5143" b="1" dirty="0">
                  <a:solidFill>
                    <a:schemeClr val="bg1"/>
                  </a:solidFill>
                  <a:latin typeface="Arial"/>
                  <a:cs typeface="Arial"/>
                </a:rPr>
                <a:t> Pollitt</a:t>
              </a:r>
              <a:r>
                <a:rPr lang="en-US" sz="5143" b="1" baseline="30000" dirty="0">
                  <a:solidFill>
                    <a:schemeClr val="bg1"/>
                  </a:solidFill>
                  <a:latin typeface="Arial"/>
                  <a:cs typeface="Arial"/>
                </a:rPr>
                <a:t>1</a:t>
              </a:r>
              <a:endParaRPr lang="en-US" sz="5143" baseline="30000" dirty="0">
                <a:solidFill>
                  <a:schemeClr val="bg1"/>
                </a:solidFill>
                <a:latin typeface="Arial"/>
                <a:cs typeface="Arial"/>
              </a:endParaRPr>
            </a:p>
            <a:p>
              <a:r>
                <a:rPr lang="en-US" sz="4114" b="1" baseline="30000" dirty="0">
                  <a:solidFill>
                    <a:schemeClr val="bg1"/>
                  </a:solidFill>
                  <a:latin typeface="Arial"/>
                  <a:cs typeface="Arial"/>
                </a:rPr>
                <a:t>1 </a:t>
              </a:r>
              <a:r>
                <a:rPr lang="en-US" sz="4114" b="1" dirty="0">
                  <a:solidFill>
                    <a:schemeClr val="bg1"/>
                  </a:solidFill>
                  <a:latin typeface="Arial"/>
                  <a:cs typeface="Arial"/>
                </a:rPr>
                <a:t>School of Public Health, Yale University </a:t>
              </a:r>
              <a:r>
                <a:rPr lang="en-US" sz="4114" b="1" baseline="30000" dirty="0">
                  <a:solidFill>
                    <a:schemeClr val="bg1"/>
                  </a:solidFill>
                  <a:latin typeface="Arial"/>
                  <a:cs typeface="Arial"/>
                </a:rPr>
                <a:t>2 </a:t>
              </a:r>
              <a:r>
                <a:rPr lang="en-US" sz="4114" b="1" dirty="0">
                  <a:solidFill>
                    <a:schemeClr val="bg1"/>
                  </a:solidFill>
                  <a:latin typeface="Arial"/>
                  <a:cs typeface="Arial"/>
                </a:rPr>
                <a:t>Chemical &amp; Environmental Engineering, Yale College</a:t>
              </a:r>
              <a:endParaRPr lang="en-US" sz="1200" b="1" dirty="0">
                <a:solidFill>
                  <a:schemeClr val="bg1"/>
                </a:solidFill>
                <a:latin typeface="Arial"/>
                <a:cs typeface="Arial"/>
              </a:endParaRPr>
            </a:p>
          </p:txBody>
        </p:sp>
        <p:pic>
          <p:nvPicPr>
            <p:cNvPr id="238" name="Picture 237">
              <a:extLst>
                <a:ext uri="{FF2B5EF4-FFF2-40B4-BE49-F238E27FC236}">
                  <a16:creationId xmlns:a16="http://schemas.microsoft.com/office/drawing/2014/main" id="{04819953-EFD5-413A-BB41-97183695625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3964" y="1207606"/>
              <a:ext cx="5723103" cy="2969898"/>
            </a:xfrm>
            <a:prstGeom prst="rect">
              <a:avLst/>
            </a:prstGeom>
          </p:spPr>
        </p:pic>
        <p:sp>
          <p:nvSpPr>
            <p:cNvPr id="236" name="Rectangle 235">
              <a:extLst>
                <a:ext uri="{FF2B5EF4-FFF2-40B4-BE49-F238E27FC236}">
                  <a16:creationId xmlns:a16="http://schemas.microsoft.com/office/drawing/2014/main" id="{1EC7D922-0163-4CF0-8E5C-77EB842EB650}"/>
                </a:ext>
                <a:ext uri="{C183D7F6-B498-43B3-948B-1728B52AA6E4}">
                  <adec:decorative xmlns:adec="http://schemas.microsoft.com/office/drawing/2017/decorative" val="1"/>
                </a:ext>
              </a:extLst>
            </p:cNvPr>
            <p:cNvSpPr/>
            <p:nvPr/>
          </p:nvSpPr>
          <p:spPr>
            <a:xfrm>
              <a:off x="1652" y="77299"/>
              <a:ext cx="8887906" cy="5419584"/>
            </a:xfrm>
            <a:prstGeom prst="rect">
              <a:avLst/>
            </a:prstGeom>
            <a:solidFill>
              <a:srgbClr val="00356B"/>
            </a:solidFill>
            <a:ln>
              <a:solidFill>
                <a:srgbClr val="0035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3" dirty="0"/>
            </a:p>
          </p:txBody>
        </p:sp>
        <p:sp>
          <p:nvSpPr>
            <p:cNvPr id="101" name="Rectangle 100">
              <a:extLst>
                <a:ext uri="{FF2B5EF4-FFF2-40B4-BE49-F238E27FC236}">
                  <a16:creationId xmlns:a16="http://schemas.microsoft.com/office/drawing/2014/main" id="{B7F9374E-31ED-4F3C-B1CA-427996A2C15D}"/>
                </a:ext>
              </a:extLst>
            </p:cNvPr>
            <p:cNvSpPr/>
            <p:nvPr/>
          </p:nvSpPr>
          <p:spPr>
            <a:xfrm>
              <a:off x="59" y="0"/>
              <a:ext cx="9232261" cy="5419584"/>
            </a:xfrm>
            <a:prstGeom prst="rect">
              <a:avLst/>
            </a:prstGeom>
            <a:solidFill>
              <a:srgbClr val="00356B"/>
            </a:solidFill>
            <a:ln>
              <a:solidFill>
                <a:srgbClr val="0035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3" dirty="0"/>
            </a:p>
          </p:txBody>
        </p:sp>
        <p:pic>
          <p:nvPicPr>
            <p:cNvPr id="6" name="Picture 5">
              <a:extLst>
                <a:ext uri="{FF2B5EF4-FFF2-40B4-BE49-F238E27FC236}">
                  <a16:creationId xmlns:a16="http://schemas.microsoft.com/office/drawing/2014/main" id="{BC008A98-E8EB-4A26-892F-388F336CC8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074" y="711207"/>
              <a:ext cx="6975566" cy="3566328"/>
            </a:xfrm>
            <a:prstGeom prst="rect">
              <a:avLst/>
            </a:prstGeom>
          </p:spPr>
        </p:pic>
        <p:sp>
          <p:nvSpPr>
            <p:cNvPr id="102" name="TextBox 101">
              <a:extLst>
                <a:ext uri="{FF2B5EF4-FFF2-40B4-BE49-F238E27FC236}">
                  <a16:creationId xmlns:a16="http://schemas.microsoft.com/office/drawing/2014/main" id="{022E5ECB-616F-40EE-8388-584601D2706B}"/>
                </a:ext>
              </a:extLst>
            </p:cNvPr>
            <p:cNvSpPr txBox="1"/>
            <p:nvPr/>
          </p:nvSpPr>
          <p:spPr>
            <a:xfrm>
              <a:off x="8983227" y="1"/>
              <a:ext cx="34907973" cy="5469959"/>
            </a:xfrm>
            <a:prstGeom prst="rect">
              <a:avLst/>
            </a:prstGeom>
            <a:solidFill>
              <a:srgbClr val="00356B"/>
            </a:solidFill>
            <a:ln>
              <a:noFill/>
            </a:ln>
          </p:spPr>
          <p:txBody>
            <a:bodyPr wrap="square" rtlCol="0">
              <a:spAutoFit/>
            </a:bodyPr>
            <a:lstStyle/>
            <a:p>
              <a:r>
                <a:rPr lang="en-US" sz="3428" b="1" dirty="0">
                  <a:solidFill>
                    <a:schemeClr val="bg1"/>
                  </a:solidFill>
                  <a:latin typeface="Arial"/>
                  <a:cs typeface="Arial"/>
                </a:rPr>
                <a:t>						</a:t>
              </a:r>
              <a:r>
                <a:rPr lang="en-US" sz="4114" b="1" dirty="0">
                  <a:solidFill>
                    <a:schemeClr val="bg1"/>
                  </a:solidFill>
                  <a:latin typeface="Arial"/>
                  <a:cs typeface="Arial"/>
                </a:rPr>
                <a:t>	</a:t>
              </a:r>
              <a:r>
                <a:rPr lang="en-US" sz="2400" b="1" dirty="0">
                  <a:solidFill>
                    <a:schemeClr val="bg1"/>
                  </a:solidFill>
                  <a:latin typeface="Arial"/>
                  <a:cs typeface="Arial"/>
                </a:rPr>
                <a:t>	</a:t>
              </a:r>
              <a:r>
                <a:rPr lang="en-US" sz="3428" b="1" dirty="0">
                  <a:solidFill>
                    <a:schemeClr val="bg1"/>
                  </a:solidFill>
                  <a:latin typeface="Arial"/>
                  <a:cs typeface="Arial"/>
                </a:rPr>
                <a:t>	</a:t>
              </a:r>
              <a:endParaRPr lang="en-US" sz="3771" b="1" dirty="0">
                <a:solidFill>
                  <a:schemeClr val="bg1"/>
                </a:solidFill>
                <a:latin typeface="Arial"/>
                <a:cs typeface="Arial"/>
              </a:endParaRPr>
            </a:p>
            <a:p>
              <a:r>
                <a:rPr lang="en-US" sz="8228" b="1" dirty="0">
                  <a:solidFill>
                    <a:schemeClr val="bg1"/>
                  </a:solidFill>
                  <a:latin typeface="Arial"/>
                  <a:cs typeface="Arial"/>
                </a:rPr>
                <a:t>The Fresh Air Wristband: targeted analysis of personal exposure to airborne semi-volatile organic compounds in a Chinese cohort </a:t>
              </a:r>
              <a:br>
                <a:rPr lang="en-US" sz="2400" b="1" dirty="0">
                  <a:solidFill>
                    <a:schemeClr val="bg1"/>
                  </a:solidFill>
                  <a:latin typeface="Arial"/>
                  <a:cs typeface="Arial"/>
                </a:rPr>
              </a:br>
              <a:r>
                <a:rPr lang="en-US" sz="857" b="1" dirty="0">
                  <a:solidFill>
                    <a:schemeClr val="bg1"/>
                  </a:solidFill>
                  <a:latin typeface="Arial"/>
                  <a:cs typeface="Arial"/>
                </a:rPr>
                <a:t> </a:t>
              </a:r>
            </a:p>
            <a:p>
              <a:pPr>
                <a:spcAft>
                  <a:spcPts val="1029"/>
                </a:spcAft>
              </a:pPr>
              <a:r>
                <a:rPr lang="en-US" sz="5143" b="1" dirty="0">
                  <a:solidFill>
                    <a:schemeClr val="bg1"/>
                  </a:solidFill>
                  <a:latin typeface="Arial"/>
                  <a:cs typeface="Arial"/>
                </a:rPr>
                <a:t>Elizabeth Z. Lin</a:t>
              </a:r>
              <a:r>
                <a:rPr lang="en-US" sz="5143" b="1" baseline="30000" dirty="0">
                  <a:solidFill>
                    <a:schemeClr val="bg1"/>
                  </a:solidFill>
                  <a:latin typeface="Arial"/>
                  <a:cs typeface="Arial"/>
                </a:rPr>
                <a:t>1</a:t>
              </a:r>
              <a:r>
                <a:rPr lang="en-US" sz="5143" b="1" dirty="0">
                  <a:solidFill>
                    <a:schemeClr val="bg1"/>
                  </a:solidFill>
                  <a:latin typeface="Arial"/>
                  <a:cs typeface="Arial"/>
                </a:rPr>
                <a:t>, Jieqiong Zhou</a:t>
              </a:r>
              <a:r>
                <a:rPr lang="en-US" sz="5143" b="1" baseline="30000" dirty="0">
                  <a:solidFill>
                    <a:schemeClr val="bg1"/>
                  </a:solidFill>
                  <a:latin typeface="Arial"/>
                  <a:cs typeface="Arial"/>
                </a:rPr>
                <a:t> 1,2</a:t>
              </a:r>
              <a:r>
                <a:rPr lang="en-US" sz="5143" b="1" dirty="0">
                  <a:solidFill>
                    <a:schemeClr val="bg1"/>
                  </a:solidFill>
                  <a:latin typeface="Arial"/>
                  <a:cs typeface="Arial"/>
                </a:rPr>
                <a:t>, Jeremy P. Kolmel</a:t>
              </a:r>
              <a:r>
                <a:rPr lang="en-US" sz="5143" b="1" baseline="30000" dirty="0">
                  <a:solidFill>
                    <a:schemeClr val="bg1"/>
                  </a:solidFill>
                  <a:latin typeface="Arial"/>
                  <a:cs typeface="Arial"/>
                </a:rPr>
                <a:t>1</a:t>
              </a:r>
              <a:r>
                <a:rPr lang="en-US" sz="5143" b="1" dirty="0">
                  <a:solidFill>
                    <a:schemeClr val="bg1"/>
                  </a:solidFill>
                  <a:latin typeface="Arial"/>
                  <a:cs typeface="Arial"/>
                </a:rPr>
                <a:t>, Song Tang</a:t>
              </a:r>
              <a:r>
                <a:rPr lang="en-US" sz="5143" b="1" baseline="30000" dirty="0">
                  <a:solidFill>
                    <a:schemeClr val="bg1"/>
                  </a:solidFill>
                  <a:latin typeface="Arial"/>
                  <a:cs typeface="Arial"/>
                </a:rPr>
                <a:t>2</a:t>
              </a:r>
              <a:r>
                <a:rPr lang="en-US" sz="5143" b="1" dirty="0">
                  <a:solidFill>
                    <a:schemeClr val="bg1"/>
                  </a:solidFill>
                  <a:latin typeface="Arial"/>
                  <a:cs typeface="Arial"/>
                </a:rPr>
                <a:t>, Krystal J. </a:t>
              </a:r>
              <a:r>
                <a:rPr lang="en-US" sz="5143" b="1" dirty="0" err="1">
                  <a:solidFill>
                    <a:schemeClr val="bg1"/>
                  </a:solidFill>
                  <a:latin typeface="Arial"/>
                  <a:cs typeface="Arial"/>
                </a:rPr>
                <a:t>Godri</a:t>
              </a:r>
              <a:r>
                <a:rPr lang="en-US" sz="5143" b="1" dirty="0">
                  <a:solidFill>
                    <a:schemeClr val="bg1"/>
                  </a:solidFill>
                  <a:latin typeface="Arial"/>
                  <a:cs typeface="Arial"/>
                </a:rPr>
                <a:t> Pollitt</a:t>
              </a:r>
              <a:r>
                <a:rPr lang="en-US" sz="5143" b="1" baseline="30000" dirty="0">
                  <a:solidFill>
                    <a:schemeClr val="bg1"/>
                  </a:solidFill>
                  <a:latin typeface="Arial"/>
                  <a:cs typeface="Arial"/>
                </a:rPr>
                <a:t>1</a:t>
              </a:r>
              <a:endParaRPr lang="en-US" sz="5143" baseline="30000" dirty="0">
                <a:solidFill>
                  <a:schemeClr val="bg1"/>
                </a:solidFill>
                <a:latin typeface="Arial"/>
                <a:cs typeface="Arial"/>
              </a:endParaRPr>
            </a:p>
            <a:p>
              <a:r>
                <a:rPr lang="en-US" sz="3771" b="1" baseline="30000" dirty="0">
                  <a:solidFill>
                    <a:schemeClr val="bg1"/>
                  </a:solidFill>
                  <a:latin typeface="Arial"/>
                  <a:cs typeface="Arial"/>
                </a:rPr>
                <a:t>1 </a:t>
              </a:r>
              <a:r>
                <a:rPr lang="en-US" sz="3771" b="1" dirty="0">
                  <a:solidFill>
                    <a:schemeClr val="bg1"/>
                  </a:solidFill>
                  <a:latin typeface="Arial"/>
                  <a:cs typeface="Arial"/>
                </a:rPr>
                <a:t>School of Public Health, Yale University </a:t>
              </a:r>
              <a:r>
                <a:rPr lang="en-US" sz="3771" b="1" baseline="30000" dirty="0">
                  <a:solidFill>
                    <a:schemeClr val="bg1"/>
                  </a:solidFill>
                  <a:latin typeface="Arial"/>
                  <a:cs typeface="Arial"/>
                </a:rPr>
                <a:t>2 </a:t>
              </a:r>
              <a:r>
                <a:rPr lang="en-US" sz="3771" b="1" dirty="0">
                  <a:solidFill>
                    <a:schemeClr val="bg1"/>
                  </a:solidFill>
                  <a:latin typeface="Arial"/>
                  <a:cs typeface="Arial"/>
                </a:rPr>
                <a:t>Gradient </a:t>
              </a:r>
              <a:r>
                <a:rPr lang="en-US" sz="3771" b="1" baseline="30000" dirty="0">
                  <a:solidFill>
                    <a:schemeClr val="bg1"/>
                  </a:solidFill>
                  <a:latin typeface="Arial"/>
                  <a:cs typeface="Arial"/>
                </a:rPr>
                <a:t>3</a:t>
              </a:r>
              <a:r>
                <a:rPr lang="en-US" sz="3771" b="1" dirty="0">
                  <a:solidFill>
                    <a:schemeClr val="bg1"/>
                  </a:solidFill>
                  <a:latin typeface="Arial"/>
                  <a:cs typeface="Arial"/>
                </a:rPr>
                <a:t> National Institute of Environmental Health, </a:t>
              </a:r>
              <a:r>
                <a:rPr lang="en-US" sz="3771" b="1" dirty="0" err="1">
                  <a:solidFill>
                    <a:schemeClr val="bg1"/>
                  </a:solidFill>
                  <a:latin typeface="Arial"/>
                  <a:cs typeface="Arial"/>
                </a:rPr>
                <a:t>ChinaCDC</a:t>
              </a:r>
              <a:r>
                <a:rPr lang="en-US" sz="3771" b="1" dirty="0">
                  <a:solidFill>
                    <a:schemeClr val="bg1"/>
                  </a:solidFill>
                  <a:latin typeface="Arial"/>
                  <a:cs typeface="Arial"/>
                </a:rPr>
                <a:t>				</a:t>
              </a:r>
              <a:endParaRPr lang="en-US" sz="2400" b="1" dirty="0">
                <a:solidFill>
                  <a:schemeClr val="bg1"/>
                </a:solidFill>
                <a:latin typeface="Arial"/>
                <a:cs typeface="Arial"/>
              </a:endParaRPr>
            </a:p>
            <a:p>
              <a:endParaRPr lang="en-US" sz="3771" b="1" dirty="0">
                <a:solidFill>
                  <a:schemeClr val="bg1"/>
                </a:solidFill>
                <a:latin typeface="Arial"/>
                <a:cs typeface="Arial"/>
              </a:endParaRPr>
            </a:p>
          </p:txBody>
        </p:sp>
      </p:grpSp>
      <p:grpSp>
        <p:nvGrpSpPr>
          <p:cNvPr id="47" name="Group 46">
            <a:extLst>
              <a:ext uri="{FF2B5EF4-FFF2-40B4-BE49-F238E27FC236}">
                <a16:creationId xmlns:a16="http://schemas.microsoft.com/office/drawing/2014/main" id="{AF1376CF-B0E0-49D6-A939-A5A8C462552A}"/>
              </a:ext>
              <a:ext uri="{C183D7F6-B498-43B3-948B-1728B52AA6E4}">
                <adec:decorative xmlns:adec="http://schemas.microsoft.com/office/drawing/2017/decorative" val="1"/>
              </a:ext>
            </a:extLst>
          </p:cNvPr>
          <p:cNvGrpSpPr/>
          <p:nvPr/>
        </p:nvGrpSpPr>
        <p:grpSpPr>
          <a:xfrm>
            <a:off x="130712" y="5951603"/>
            <a:ext cx="11207931" cy="10902001"/>
            <a:chOff x="130712" y="5951603"/>
            <a:chExt cx="11207931" cy="10902001"/>
          </a:xfrm>
        </p:grpSpPr>
        <p:sp>
          <p:nvSpPr>
            <p:cNvPr id="109" name="TextBox 108">
              <a:extLst>
                <a:ext uri="{FF2B5EF4-FFF2-40B4-BE49-F238E27FC236}">
                  <a16:creationId xmlns:a16="http://schemas.microsoft.com/office/drawing/2014/main" id="{0490E836-B8FA-467D-8092-A3558FF5E09B}"/>
                </a:ext>
              </a:extLst>
            </p:cNvPr>
            <p:cNvSpPr txBox="1"/>
            <p:nvPr/>
          </p:nvSpPr>
          <p:spPr>
            <a:xfrm>
              <a:off x="130712" y="5951603"/>
              <a:ext cx="11207931" cy="857286"/>
            </a:xfrm>
            <a:prstGeom prst="rect">
              <a:avLst/>
            </a:prstGeom>
            <a:solidFill>
              <a:srgbClr val="00356B"/>
            </a:solidFill>
            <a:ln>
              <a:noFill/>
            </a:ln>
          </p:spPr>
          <p:txBody>
            <a:bodyPr wrap="square" rtlCol="0" anchor="ctr">
              <a:spAutoFit/>
            </a:bodyPr>
            <a:lstStyle/>
            <a:p>
              <a:pPr algn="ctr"/>
              <a:endParaRPr lang="en-US" sz="600" b="1" dirty="0">
                <a:solidFill>
                  <a:srgbClr val="FFFFFF"/>
                </a:solidFill>
                <a:latin typeface="Arial" panose="020B0604020202020204" pitchFamily="34" charset="0"/>
                <a:cs typeface="Arial" panose="020B0604020202020204" pitchFamily="34" charset="0"/>
              </a:endParaRPr>
            </a:p>
            <a:p>
              <a:pPr algn="ctr"/>
              <a:r>
                <a:rPr lang="en-US" sz="3771" b="1" dirty="0">
                  <a:solidFill>
                    <a:srgbClr val="FFFFFF"/>
                  </a:solidFill>
                  <a:latin typeface="Arial" panose="020B0604020202020204" pitchFamily="34" charset="0"/>
                  <a:cs typeface="Arial" panose="020B0604020202020204" pitchFamily="34" charset="0"/>
                </a:rPr>
                <a:t>Introduction </a:t>
              </a:r>
            </a:p>
            <a:p>
              <a:pPr algn="ctr"/>
              <a:endParaRPr lang="en-US" sz="600" b="1" dirty="0">
                <a:solidFill>
                  <a:srgbClr val="FFFFFF"/>
                </a:solidFill>
                <a:latin typeface="Arial" panose="020B0604020202020204" pitchFamily="34" charset="0"/>
                <a:cs typeface="Arial" panose="020B0604020202020204" pitchFamily="34" charset="0"/>
              </a:endParaRPr>
            </a:p>
          </p:txBody>
        </p:sp>
        <p:sp>
          <p:nvSpPr>
            <p:cNvPr id="56" name="Rectangle 55">
              <a:extLst>
                <a:ext uri="{FF2B5EF4-FFF2-40B4-BE49-F238E27FC236}">
                  <a16:creationId xmlns:a16="http://schemas.microsoft.com/office/drawing/2014/main" id="{BC160D63-9970-474B-8CAA-27DE029C5C02}"/>
                </a:ext>
              </a:extLst>
            </p:cNvPr>
            <p:cNvSpPr/>
            <p:nvPr/>
          </p:nvSpPr>
          <p:spPr>
            <a:xfrm>
              <a:off x="130712" y="6738847"/>
              <a:ext cx="11207931" cy="10114757"/>
            </a:xfrm>
            <a:prstGeom prst="rect">
              <a:avLst/>
            </a:prstGeom>
            <a:solidFill>
              <a:schemeClr val="accent1">
                <a:lumMod val="20000"/>
                <a:lumOff val="80000"/>
              </a:schemeClr>
            </a:solidFill>
            <a:ln>
              <a:noFill/>
            </a:ln>
          </p:spPr>
          <p:txBody>
            <a:bodyPr wrap="square">
              <a:spAutoFit/>
            </a:bodyPr>
            <a:lstStyle/>
            <a:p>
              <a:pPr marL="391866" indent="-391866">
                <a:buFont typeface="Arial" panose="020B0604020202020204" pitchFamily="34" charset="0"/>
                <a:buChar char="•"/>
              </a:pPr>
              <a:r>
                <a:rPr lang="en-US" altLang="en-US" sz="2571" dirty="0">
                  <a:latin typeface="Arial" panose="020B0604020202020204" pitchFamily="34" charset="0"/>
                  <a:cs typeface="Arial" panose="020B0604020202020204" pitchFamily="34" charset="0"/>
                </a:rPr>
                <a:t>Characterizing cumulative exposure to air pollutant mixtures is a critical step in understanding disease development. Overcoming this research challenge requires the creation of new technologies for capturing and analyzing exposures. </a:t>
              </a:r>
            </a:p>
            <a:p>
              <a:pPr marL="391866" indent="-391866">
                <a:buFont typeface="Arial" panose="020B0604020202020204" pitchFamily="34" charset="0"/>
                <a:buChar char="•"/>
              </a:pPr>
              <a:r>
                <a:rPr lang="en-US" altLang="en-US" sz="2571" dirty="0">
                  <a:latin typeface="Arial" panose="020B0604020202020204" pitchFamily="34" charset="0"/>
                  <a:cs typeface="Arial" panose="020B0604020202020204" pitchFamily="34" charset="0"/>
                </a:rPr>
                <a:t>Different indoor activity patterns can lead to unique exposure mixtures across individuals. Characterizing personal exposure to indoor air pollutant mixtures is a critical step in understanding indoor risk factors for disease.</a:t>
              </a:r>
            </a:p>
            <a:p>
              <a:pPr marL="391866" indent="-391866">
                <a:buFont typeface="Arial" panose="020B0604020202020204" pitchFamily="34" charset="0"/>
                <a:buChar char="•"/>
              </a:pPr>
              <a:r>
                <a:rPr lang="en-US" altLang="en-US" sz="2571" dirty="0">
                  <a:latin typeface="Arial" panose="020B0604020202020204" pitchFamily="34" charset="0"/>
                  <a:cs typeface="Arial" panose="020B0604020202020204" pitchFamily="34" charset="0"/>
                </a:rPr>
                <a:t>Current personal air pollutant monitoring systems are cumbersome. Pollutants sampled onto foams or filters are typically solvent extracted and analyzed by GC-MS. This sample preparation approach is time-intensive and limits the feasibility of evaluating personal exposure on a larger scale.</a:t>
              </a:r>
            </a:p>
            <a:p>
              <a:pPr marL="391866" indent="-391866">
                <a:buFont typeface="Arial" panose="020B0604020202020204" pitchFamily="34" charset="0"/>
                <a:buChar char="•"/>
              </a:pPr>
              <a:r>
                <a:rPr lang="en-US" altLang="en-US" sz="2571" dirty="0">
                  <a:latin typeface="Arial" panose="020B0604020202020204" pitchFamily="34" charset="0"/>
                  <a:cs typeface="Arial" panose="020B0604020202020204" pitchFamily="34" charset="0"/>
                </a:rPr>
                <a:t>The size, weight and cost of these air sampling systems further prevents use with vulnerable populations (i.e. seniors, pregnant women, infants). There has been limited development of techniques to capture the cumulative exposure of individuals at critical windows of susceptibility to air pollutant mixtures.</a:t>
              </a:r>
            </a:p>
            <a:p>
              <a:r>
                <a:rPr lang="en-US" altLang="en-US" sz="857" dirty="0">
                  <a:latin typeface="Arial" panose="020B0604020202020204" pitchFamily="34" charset="0"/>
                  <a:cs typeface="Arial" panose="020B0604020202020204" pitchFamily="34" charset="0"/>
                </a:rPr>
                <a:t> </a:t>
              </a:r>
            </a:p>
            <a:p>
              <a:r>
                <a:rPr lang="en-US" altLang="en-US" sz="2571" b="1" i="1" dirty="0">
                  <a:solidFill>
                    <a:srgbClr val="203864"/>
                  </a:solidFill>
                  <a:latin typeface="Arial" panose="020B0604020202020204" pitchFamily="34" charset="0"/>
                  <a:cs typeface="Arial" panose="020B0604020202020204" pitchFamily="34" charset="0"/>
                </a:rPr>
                <a:t>Passive Air Pollutant sampling </a:t>
              </a:r>
              <a:endParaRPr lang="en-US" altLang="en-US" sz="2571" dirty="0">
                <a:latin typeface="Arial" panose="020B0604020202020204" pitchFamily="34" charset="0"/>
                <a:cs typeface="Arial" panose="020B0604020202020204" pitchFamily="34" charset="0"/>
              </a:endParaRPr>
            </a:p>
            <a:p>
              <a:pPr marL="391866" indent="-391866">
                <a:buFont typeface="Arial" panose="020B0604020202020204" pitchFamily="34" charset="0"/>
                <a:buChar char="•"/>
              </a:pPr>
              <a:r>
                <a:rPr lang="en-US" altLang="en-US" sz="2571" dirty="0">
                  <a:latin typeface="Arial" panose="020B0604020202020204" pitchFamily="34" charset="0"/>
                  <a:cs typeface="Arial" panose="020B0604020202020204" pitchFamily="34" charset="0"/>
                </a:rPr>
                <a:t>We developed a wearable air pollutant sampler in the form of wristband or clip which can be worn during most indoor activities without impeding mobility (</a:t>
              </a:r>
              <a:r>
                <a:rPr lang="en-US" altLang="en-US" sz="2571" b="1" dirty="0">
                  <a:latin typeface="Arial" panose="020B0604020202020204" pitchFamily="34" charset="0"/>
                  <a:cs typeface="Arial" panose="020B0604020202020204" pitchFamily="34" charset="0"/>
                </a:rPr>
                <a:t>Figure 1A</a:t>
              </a:r>
              <a:r>
                <a:rPr lang="en-US" altLang="en-US" sz="2571" dirty="0">
                  <a:latin typeface="Arial" panose="020B0604020202020204" pitchFamily="34" charset="0"/>
                  <a:cs typeface="Arial" panose="020B0604020202020204" pitchFamily="34" charset="0"/>
                </a:rPr>
                <a:t>). The samplers contain a PTFE chamber which houses 3 to 5 sorbent bars (</a:t>
              </a:r>
              <a:r>
                <a:rPr lang="en-US" altLang="en-US" sz="2571" b="1" dirty="0">
                  <a:latin typeface="Arial" panose="020B0604020202020204" pitchFamily="34" charset="0"/>
                  <a:cs typeface="Arial" panose="020B0604020202020204" pitchFamily="34" charset="0"/>
                </a:rPr>
                <a:t>Figure 1B</a:t>
              </a:r>
              <a:r>
                <a:rPr lang="en-US" altLang="en-US" sz="2571" dirty="0">
                  <a:latin typeface="Arial" panose="020B0604020202020204" pitchFamily="34" charset="0"/>
                  <a:cs typeface="Arial" panose="020B0604020202020204" pitchFamily="34" charset="0"/>
                </a:rPr>
                <a:t>). These bars use polydimethylsiloxane (PDMS) passively concentrate non-polar compounds from the air via absorption.</a:t>
              </a:r>
            </a:p>
          </p:txBody>
        </p:sp>
      </p:grpSp>
      <p:grpSp>
        <p:nvGrpSpPr>
          <p:cNvPr id="48" name="Group 47">
            <a:extLst>
              <a:ext uri="{FF2B5EF4-FFF2-40B4-BE49-F238E27FC236}">
                <a16:creationId xmlns:a16="http://schemas.microsoft.com/office/drawing/2014/main" id="{33B85D61-19CD-45E8-A817-E982EE0F23DA}"/>
              </a:ext>
              <a:ext uri="{C183D7F6-B498-43B3-948B-1728B52AA6E4}">
                <adec:decorative xmlns:adec="http://schemas.microsoft.com/office/drawing/2017/decorative" val="1"/>
              </a:ext>
            </a:extLst>
          </p:cNvPr>
          <p:cNvGrpSpPr/>
          <p:nvPr/>
        </p:nvGrpSpPr>
        <p:grpSpPr>
          <a:xfrm>
            <a:off x="248956" y="16781867"/>
            <a:ext cx="11048818" cy="4240963"/>
            <a:chOff x="248956" y="16781867"/>
            <a:chExt cx="11048818" cy="4240963"/>
          </a:xfrm>
        </p:grpSpPr>
        <p:sp>
          <p:nvSpPr>
            <p:cNvPr id="122" name="TextBox 121">
              <a:extLst>
                <a:ext uri="{FF2B5EF4-FFF2-40B4-BE49-F238E27FC236}">
                  <a16:creationId xmlns:a16="http://schemas.microsoft.com/office/drawing/2014/main" id="{921F7B22-A6E2-49E8-9B18-9039E3079AD8}"/>
                </a:ext>
              </a:extLst>
            </p:cNvPr>
            <p:cNvSpPr txBox="1"/>
            <p:nvPr/>
          </p:nvSpPr>
          <p:spPr>
            <a:xfrm>
              <a:off x="248956" y="19980813"/>
              <a:ext cx="11048818" cy="1042017"/>
            </a:xfrm>
            <a:prstGeom prst="rect">
              <a:avLst/>
            </a:prstGeom>
            <a:noFill/>
          </p:spPr>
          <p:txBody>
            <a:bodyPr wrap="square" rtlCol="0">
              <a:spAutoFit/>
            </a:bodyPr>
            <a:lstStyle/>
            <a:p>
              <a:r>
                <a:rPr lang="en-CA" sz="2057" b="1" i="1" dirty="0">
                  <a:latin typeface="Arial" panose="020B0604020202020204" pitchFamily="34" charset="0"/>
                  <a:cs typeface="Arial" panose="020B0604020202020204" pitchFamily="34" charset="0"/>
                </a:rPr>
                <a:t>Figure 1. </a:t>
              </a:r>
              <a:r>
                <a:rPr lang="en-US" sz="2057" i="1" dirty="0">
                  <a:latin typeface="Arial" panose="020B0604020202020204" pitchFamily="34" charset="0"/>
                  <a:cs typeface="Arial" panose="020B0604020202020204" pitchFamily="34" charset="0"/>
                </a:rPr>
                <a:t> A) The </a:t>
              </a:r>
              <a:r>
                <a:rPr lang="en-US" sz="2057" i="1" dirty="0" err="1">
                  <a:latin typeface="Arial" panose="020B0604020202020204" pitchFamily="34" charset="0"/>
                  <a:cs typeface="Arial" panose="020B0604020202020204" pitchFamily="34" charset="0"/>
                </a:rPr>
                <a:t>FreshAir</a:t>
              </a:r>
              <a:r>
                <a:rPr lang="en-US" sz="2057" i="1" dirty="0">
                  <a:latin typeface="Arial" panose="020B0604020202020204" pitchFamily="34" charset="0"/>
                  <a:cs typeface="Arial" panose="020B0604020202020204" pitchFamily="34" charset="0"/>
                </a:rPr>
                <a:t> wristband and clip are used to passively sample airborne organic pollutants for personal and stationary exposure assessment. B) Non-polar pollutants are collected on a PDMS sorbent bar housed in a Teflon chamber mounted in a wristband or clip.</a:t>
              </a:r>
              <a:endParaRPr lang="en-US" sz="2057" dirty="0">
                <a:latin typeface="Arial" panose="020B0604020202020204" pitchFamily="34" charset="0"/>
                <a:cs typeface="Arial" panose="020B0604020202020204" pitchFamily="34" charset="0"/>
              </a:endParaRPr>
            </a:p>
          </p:txBody>
        </p:sp>
        <p:pic>
          <p:nvPicPr>
            <p:cNvPr id="70" name="Google Shape;88;p16">
              <a:extLst>
                <a:ext uri="{FF2B5EF4-FFF2-40B4-BE49-F238E27FC236}">
                  <a16:creationId xmlns:a16="http://schemas.microsoft.com/office/drawing/2014/main" id="{698D3E39-3476-4677-9667-C8D7F7942CD8}"/>
                </a:ext>
                <a:ext uri="{C183D7F6-B498-43B3-948B-1728B52AA6E4}">
                  <adec:decorative xmlns:adec="http://schemas.microsoft.com/office/drawing/2017/decorative" val="1"/>
                </a:ext>
              </a:extLst>
            </p:cNvPr>
            <p:cNvPicPr preferRelativeResize="0">
              <a:picLocks noChangeAspect="1"/>
            </p:cNvPicPr>
            <p:nvPr/>
          </p:nvPicPr>
          <p:blipFill rotWithShape="1">
            <a:blip r:embed="rId4">
              <a:alphaModFix/>
              <a:extLst>
                <a:ext uri="{BEBA8EAE-BF5A-486C-A8C5-ECC9F3942E4B}">
                  <a14:imgProps xmlns:a14="http://schemas.microsoft.com/office/drawing/2010/main">
                    <a14:imgLayer r:embed="rId5">
                      <a14:imgEffect>
                        <a14:backgroundRemoval t="14706" b="49160" l="19504" r="52482">
                          <a14:foregroundMark x1="20656" y1="27871" x2="21277" y2="35294"/>
                          <a14:foregroundMark x1="19592" y1="28151" x2="20035" y2="34454"/>
                          <a14:foregroundMark x1="51854" y1="29370" x2="52216" y2="34174"/>
                          <a14:foregroundMark x1="52079" y1="29123" x2="52446" y2="33465"/>
                          <a14:foregroundMark x1="51950" y1="27591" x2="51977" y2="27908"/>
                          <a14:foregroundMark x1="52333" y1="28844" x2="52093" y2="34341"/>
                          <a14:backgroundMark x1="51950" y1="35574" x2="51596" y2="35574"/>
                          <a14:backgroundMark x1="51596" y1="35574" x2="53280" y2="35574"/>
                          <a14:backgroundMark x1="52394" y1="27451" x2="52837" y2="28291"/>
                          <a14:backgroundMark x1="51950" y1="35154" x2="52660" y2="34874"/>
                        </a14:backgroundRemoval>
                      </a14:imgEffect>
                    </a14:imgLayer>
                  </a14:imgProps>
                </a:ext>
              </a:extLst>
            </a:blip>
            <a:srcRect l="16768" t="10418" r="44252" b="46424"/>
            <a:stretch/>
          </p:blipFill>
          <p:spPr>
            <a:xfrm>
              <a:off x="283749" y="16781867"/>
              <a:ext cx="3950428" cy="2768538"/>
            </a:xfrm>
            <a:prstGeom prst="rect">
              <a:avLst/>
            </a:prstGeom>
            <a:noFill/>
            <a:ln>
              <a:noFill/>
            </a:ln>
          </p:spPr>
        </p:pic>
        <p:sp>
          <p:nvSpPr>
            <p:cNvPr id="8" name="TextBox 7">
              <a:extLst>
                <a:ext uri="{FF2B5EF4-FFF2-40B4-BE49-F238E27FC236}">
                  <a16:creationId xmlns:a16="http://schemas.microsoft.com/office/drawing/2014/main" id="{8968911D-85A9-4164-9891-093931C10DC8}"/>
                </a:ext>
              </a:extLst>
            </p:cNvPr>
            <p:cNvSpPr txBox="1"/>
            <p:nvPr/>
          </p:nvSpPr>
          <p:spPr>
            <a:xfrm>
              <a:off x="524753" y="19207331"/>
              <a:ext cx="3523529" cy="514435"/>
            </a:xfrm>
            <a:prstGeom prst="rect">
              <a:avLst/>
            </a:prstGeom>
            <a:noFill/>
          </p:spPr>
          <p:txBody>
            <a:bodyPr wrap="none" rtlCol="0">
              <a:spAutoFit/>
            </a:bodyPr>
            <a:lstStyle/>
            <a:p>
              <a:r>
                <a:rPr lang="en-US" sz="2743" b="1" dirty="0" err="1">
                  <a:latin typeface="Arial" panose="020B0604020202020204" pitchFamily="34" charset="0"/>
                  <a:cs typeface="Arial" panose="020B0604020202020204" pitchFamily="34" charset="0"/>
                </a:rPr>
                <a:t>FreshAir</a:t>
              </a:r>
              <a:r>
                <a:rPr lang="en-US" sz="2743" b="1" dirty="0">
                  <a:latin typeface="Arial" panose="020B0604020202020204" pitchFamily="34" charset="0"/>
                  <a:cs typeface="Arial" panose="020B0604020202020204" pitchFamily="34" charset="0"/>
                </a:rPr>
                <a:t> Wristband</a:t>
              </a:r>
            </a:p>
          </p:txBody>
        </p:sp>
        <p:pic>
          <p:nvPicPr>
            <p:cNvPr id="110" name="Google Shape;88;p16">
              <a:extLst>
                <a:ext uri="{FF2B5EF4-FFF2-40B4-BE49-F238E27FC236}">
                  <a16:creationId xmlns:a16="http://schemas.microsoft.com/office/drawing/2014/main" id="{54426EA4-2223-40AD-BA1C-AEAD814DD8E0}"/>
                </a:ext>
                <a:ext uri="{C183D7F6-B498-43B3-948B-1728B52AA6E4}">
                  <adec:decorative xmlns:adec="http://schemas.microsoft.com/office/drawing/2017/decorative" val="1"/>
                </a:ext>
              </a:extLst>
            </p:cNvPr>
            <p:cNvPicPr preferRelativeResize="0">
              <a:picLocks noChangeAspect="1"/>
            </p:cNvPicPr>
            <p:nvPr/>
          </p:nvPicPr>
          <p:blipFill rotWithShape="1">
            <a:blip r:embed="rId6">
              <a:alphaModFix/>
              <a:extLst>
                <a:ext uri="{BEBA8EAE-BF5A-486C-A8C5-ECC9F3942E4B}">
                  <a14:imgProps xmlns:a14="http://schemas.microsoft.com/office/drawing/2010/main">
                    <a14:imgLayer r:embed="rId5">
                      <a14:imgEffect>
                        <a14:backgroundRemoval t="14706" b="49160" l="56915" r="87057">
                          <a14:foregroundMark x1="58777" y1="20588" x2="57092" y2="30112"/>
                          <a14:foregroundMark x1="57092" y1="30112" x2="58865" y2="40616"/>
                          <a14:foregroundMark x1="58865" y1="40616" x2="59663" y2="42297"/>
                          <a14:foregroundMark x1="57358" y1="24090" x2="56915" y2="34454"/>
                          <a14:foregroundMark x1="56915" y1="34454" x2="58688" y2="39216"/>
                        </a14:backgroundRemoval>
                      </a14:imgEffect>
                    </a14:imgLayer>
                  </a14:imgProps>
                </a:ext>
              </a:extLst>
            </a:blip>
            <a:srcRect l="55435" t="10418" r="9341" b="46424"/>
            <a:stretch/>
          </p:blipFill>
          <p:spPr>
            <a:xfrm>
              <a:off x="4499666" y="16857325"/>
              <a:ext cx="3429544" cy="2724233"/>
            </a:xfrm>
            <a:prstGeom prst="rect">
              <a:avLst/>
            </a:prstGeom>
            <a:noFill/>
            <a:ln>
              <a:noFill/>
            </a:ln>
          </p:spPr>
        </p:pic>
        <p:sp>
          <p:nvSpPr>
            <p:cNvPr id="124" name="TextBox 123">
              <a:extLst>
                <a:ext uri="{FF2B5EF4-FFF2-40B4-BE49-F238E27FC236}">
                  <a16:creationId xmlns:a16="http://schemas.microsoft.com/office/drawing/2014/main" id="{5DFD4DB0-E1E1-44E3-A19E-C813047F2EFF}"/>
                </a:ext>
              </a:extLst>
            </p:cNvPr>
            <p:cNvSpPr txBox="1"/>
            <p:nvPr/>
          </p:nvSpPr>
          <p:spPr>
            <a:xfrm>
              <a:off x="4729019" y="19233553"/>
              <a:ext cx="2475102" cy="514437"/>
            </a:xfrm>
            <a:prstGeom prst="rect">
              <a:avLst/>
            </a:prstGeom>
            <a:noFill/>
          </p:spPr>
          <p:txBody>
            <a:bodyPr wrap="none" rtlCol="0">
              <a:spAutoFit/>
            </a:bodyPr>
            <a:lstStyle/>
            <a:p>
              <a:r>
                <a:rPr lang="en-US" sz="2743" b="1" dirty="0" err="1">
                  <a:latin typeface="Arial" panose="020B0604020202020204" pitchFamily="34" charset="0"/>
                  <a:cs typeface="Arial" panose="020B0604020202020204" pitchFamily="34" charset="0"/>
                </a:rPr>
                <a:t>FreshAir</a:t>
              </a:r>
              <a:r>
                <a:rPr lang="en-US" sz="2743" b="1" dirty="0">
                  <a:latin typeface="Arial" panose="020B0604020202020204" pitchFamily="34" charset="0"/>
                  <a:cs typeface="Arial" panose="020B0604020202020204" pitchFamily="34" charset="0"/>
                </a:rPr>
                <a:t> Clip</a:t>
              </a:r>
            </a:p>
          </p:txBody>
        </p:sp>
        <p:pic>
          <p:nvPicPr>
            <p:cNvPr id="22" name="Picture 21">
              <a:extLst>
                <a:ext uri="{FF2B5EF4-FFF2-40B4-BE49-F238E27FC236}">
                  <a16:creationId xmlns:a16="http://schemas.microsoft.com/office/drawing/2014/main" id="{B86B1C07-AD77-4B7E-BD4F-837BA7990400}"/>
                </a:ext>
                <a:ext uri="{C183D7F6-B498-43B3-948B-1728B52AA6E4}">
                  <adec:decorative xmlns:adec="http://schemas.microsoft.com/office/drawing/2017/decorative" val="1"/>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795" b="99231" l="1502" r="97997">
                          <a14:foregroundMark x1="17146" y1="8974" x2="9136" y2="38077"/>
                          <a14:foregroundMark x1="9136" y1="38077" x2="9262" y2="66667"/>
                          <a14:foregroundMark x1="9262" y1="66667" x2="10889" y2="73718"/>
                          <a14:foregroundMark x1="10889" y1="73718" x2="16395" y2="78718"/>
                          <a14:foregroundMark x1="16395" y1="78718" x2="36421" y2="76282"/>
                          <a14:foregroundMark x1="36421" y1="76282" x2="50814" y2="77692"/>
                          <a14:foregroundMark x1="50814" y1="77692" x2="58073" y2="81538"/>
                          <a14:foregroundMark x1="58073" y1="81538" x2="91990" y2="86538"/>
                          <a14:foregroundMark x1="91990" y1="86538" x2="97372" y2="61282"/>
                          <a14:foregroundMark x1="97372" y1="61282" x2="78849" y2="17821"/>
                          <a14:foregroundMark x1="78849" y1="17821" x2="65207" y2="9744"/>
                          <a14:foregroundMark x1="65207" y1="9744" x2="17897" y2="3590"/>
                          <a14:foregroundMark x1="5596" y1="21270" x2="1627" y2="25769"/>
                          <a14:foregroundMark x1="21527" y1="3205" x2="9429" y2="16923"/>
                          <a14:foregroundMark x1="1627" y1="25769" x2="1627" y2="90513"/>
                          <a14:foregroundMark x1="1627" y1="90513" x2="7134" y2="96410"/>
                          <a14:foregroundMark x1="7134" y1="96410" x2="31289" y2="96795"/>
                          <a14:foregroundMark x1="31289" y1="96795" x2="61952" y2="95897"/>
                          <a14:foregroundMark x1="61952" y1="95897" x2="99374" y2="96795"/>
                          <a14:foregroundMark x1="99374" y1="96795" x2="96871" y2="5000"/>
                          <a14:foregroundMark x1="96871" y1="5000" x2="21277" y2="1923"/>
                          <a14:foregroundMark x1="21277" y1="1923" x2="19524" y2="5256"/>
                          <a14:foregroundMark x1="6538" y1="22030" x2="2378" y2="25897"/>
                          <a14:foregroundMark x1="9136" y1="19615" x2="6664" y2="21913"/>
                          <a14:foregroundMark x1="2378" y1="25897" x2="501" y2="73333"/>
                          <a14:foregroundMark x1="501" y1="73333" x2="4380" y2="80000"/>
                          <a14:foregroundMark x1="4380" y1="80000" x2="19900" y2="84103"/>
                          <a14:foregroundMark x1="19900" y1="84103" x2="26909" y2="77821"/>
                          <a14:foregroundMark x1="26909" y1="77821" x2="27534" y2="76282"/>
                          <a14:foregroundMark x1="9887" y1="22051" x2="10423" y2="19037"/>
                          <a14:foregroundMark x1="18398" y1="73846" x2="6884" y2="84359"/>
                          <a14:foregroundMark x1="6884" y1="84359" x2="2128" y2="92179"/>
                          <a14:foregroundMark x1="2128" y1="92179" x2="1502" y2="99231"/>
                          <a14:foregroundMark x1="1502" y1="99231" x2="1502" y2="99231"/>
                          <a14:foregroundMark x1="75594" y1="51282" x2="92240" y2="62821"/>
                          <a14:foregroundMark x1="92240" y1="62821" x2="95995" y2="70641"/>
                          <a14:foregroundMark x1="95995" y1="70641" x2="97997" y2="91923"/>
                          <a14:foregroundMark x1="97997" y1="91923" x2="93992" y2="95128"/>
                          <a14:foregroundMark x1="11514" y1="19103" x2="11264" y2="19615"/>
                          <a14:foregroundMark x1="11890" y1="17949" x2="11890" y2="17949"/>
                          <a14:foregroundMark x1="11139" y1="19615" x2="10263" y2="21282"/>
                          <a14:backgroundMark x1="1502" y1="1154" x2="8260" y2="6154"/>
                          <a14:backgroundMark x1="8260" y1="6154" x2="10821" y2="11299"/>
                          <a14:backgroundMark x1="7977" y1="14524" x2="375" y2="18462"/>
                          <a14:backgroundMark x1="3129" y1="6538" x2="6383" y2="13462"/>
                          <a14:backgroundMark x1="6383" y1="13462" x2="6476" y2="16226"/>
                          <a14:backgroundMark x1="13517" y1="769" x2="13181" y2="8623"/>
                          <a14:backgroundMark x1="7259" y1="16923" x2="7259" y2="16923"/>
                          <a14:backgroundMark x1="5507" y1="16667" x2="8010" y2="16026"/>
                          <a14:backgroundMark x1="7635" y1="18718" x2="7760" y2="19487"/>
                          <a14:backgroundMark x1="6383" y1="19744" x2="6758" y2="19615"/>
                          <a14:backgroundMark x1="6258" y1="19615" x2="6758" y2="19615"/>
                          <a14:backgroundMark x1="7635" y1="18462" x2="7760" y2="18974"/>
                          <a14:backgroundMark x1="6508" y1="20000" x2="7885" y2="19615"/>
                        </a14:backgroundRemoval>
                      </a14:imgEffect>
                    </a14:imgLayer>
                  </a14:imgProps>
                </a:ext>
              </a:extLst>
            </a:blip>
            <a:stretch>
              <a:fillRect/>
            </a:stretch>
          </p:blipFill>
          <p:spPr>
            <a:xfrm>
              <a:off x="7918000" y="17087737"/>
              <a:ext cx="2788519" cy="2722208"/>
            </a:xfrm>
            <a:prstGeom prst="rect">
              <a:avLst/>
            </a:prstGeom>
          </p:spPr>
        </p:pic>
        <p:sp>
          <p:nvSpPr>
            <p:cNvPr id="269" name="TextBox 268">
              <a:extLst>
                <a:ext uri="{FF2B5EF4-FFF2-40B4-BE49-F238E27FC236}">
                  <a16:creationId xmlns:a16="http://schemas.microsoft.com/office/drawing/2014/main" id="{A2EE4F7B-369A-4574-9A8E-B63F5EFD2EC2}"/>
                </a:ext>
              </a:extLst>
            </p:cNvPr>
            <p:cNvSpPr txBox="1"/>
            <p:nvPr/>
          </p:nvSpPr>
          <p:spPr>
            <a:xfrm>
              <a:off x="352769" y="16958141"/>
              <a:ext cx="535724" cy="514436"/>
            </a:xfrm>
            <a:prstGeom prst="rect">
              <a:avLst/>
            </a:prstGeom>
            <a:noFill/>
          </p:spPr>
          <p:txBody>
            <a:bodyPr wrap="none" rtlCol="0">
              <a:spAutoFit/>
            </a:bodyPr>
            <a:lstStyle/>
            <a:p>
              <a:r>
                <a:rPr lang="en-US" sz="2743" b="1" dirty="0">
                  <a:latin typeface="Arial" panose="020B0604020202020204" pitchFamily="34" charset="0"/>
                  <a:cs typeface="Arial" panose="020B0604020202020204" pitchFamily="34" charset="0"/>
                </a:rPr>
                <a:t>A.</a:t>
              </a:r>
            </a:p>
          </p:txBody>
        </p:sp>
        <p:sp>
          <p:nvSpPr>
            <p:cNvPr id="270" name="TextBox 269">
              <a:extLst>
                <a:ext uri="{FF2B5EF4-FFF2-40B4-BE49-F238E27FC236}">
                  <a16:creationId xmlns:a16="http://schemas.microsoft.com/office/drawing/2014/main" id="{6F8F5B76-2831-4327-81DB-15C17FDD7661}"/>
                </a:ext>
              </a:extLst>
            </p:cNvPr>
            <p:cNvSpPr txBox="1"/>
            <p:nvPr/>
          </p:nvSpPr>
          <p:spPr>
            <a:xfrm>
              <a:off x="7637125" y="16976510"/>
              <a:ext cx="535724" cy="514436"/>
            </a:xfrm>
            <a:prstGeom prst="rect">
              <a:avLst/>
            </a:prstGeom>
            <a:noFill/>
          </p:spPr>
          <p:txBody>
            <a:bodyPr wrap="none" rtlCol="0">
              <a:spAutoFit/>
            </a:bodyPr>
            <a:lstStyle/>
            <a:p>
              <a:r>
                <a:rPr lang="en-US" sz="2743" b="1" dirty="0">
                  <a:latin typeface="Arial" panose="020B0604020202020204" pitchFamily="34" charset="0"/>
                  <a:cs typeface="Arial" panose="020B0604020202020204" pitchFamily="34" charset="0"/>
                </a:rPr>
                <a:t>B.</a:t>
              </a:r>
            </a:p>
          </p:txBody>
        </p:sp>
      </p:grpSp>
      <p:grpSp>
        <p:nvGrpSpPr>
          <p:cNvPr id="49" name="Group 48">
            <a:extLst>
              <a:ext uri="{FF2B5EF4-FFF2-40B4-BE49-F238E27FC236}">
                <a16:creationId xmlns:a16="http://schemas.microsoft.com/office/drawing/2014/main" id="{445FAA8F-B9BE-4A37-8AA9-06C5BA15F892}"/>
              </a:ext>
              <a:ext uri="{C183D7F6-B498-43B3-948B-1728B52AA6E4}">
                <adec:decorative xmlns:adec="http://schemas.microsoft.com/office/drawing/2017/decorative" val="1"/>
              </a:ext>
            </a:extLst>
          </p:cNvPr>
          <p:cNvGrpSpPr/>
          <p:nvPr/>
        </p:nvGrpSpPr>
        <p:grpSpPr>
          <a:xfrm>
            <a:off x="130712" y="21583340"/>
            <a:ext cx="11207931" cy="4237735"/>
            <a:chOff x="130712" y="21583340"/>
            <a:chExt cx="11207931" cy="4237735"/>
          </a:xfrm>
        </p:grpSpPr>
        <p:sp>
          <p:nvSpPr>
            <p:cNvPr id="119" name="Rectangle 118">
              <a:extLst>
                <a:ext uri="{FF2B5EF4-FFF2-40B4-BE49-F238E27FC236}">
                  <a16:creationId xmlns:a16="http://schemas.microsoft.com/office/drawing/2014/main" id="{85A9D517-64CB-48CD-BA92-D940291798AD}"/>
                </a:ext>
              </a:extLst>
            </p:cNvPr>
            <p:cNvSpPr/>
            <p:nvPr/>
          </p:nvSpPr>
          <p:spPr>
            <a:xfrm>
              <a:off x="130712" y="22431877"/>
              <a:ext cx="11207931" cy="3389198"/>
            </a:xfrm>
            <a:prstGeom prst="rect">
              <a:avLst/>
            </a:prstGeom>
            <a:solidFill>
              <a:schemeClr val="accent1">
                <a:lumMod val="20000"/>
                <a:lumOff val="80000"/>
              </a:schemeClr>
            </a:solidFill>
            <a:ln>
              <a:noFill/>
            </a:ln>
          </p:spPr>
          <p:txBody>
            <a:bodyPr wrap="square">
              <a:spAutoFit/>
            </a:bodyPr>
            <a:lstStyle/>
            <a:p>
              <a:pPr marL="391866" indent="-391866">
                <a:buFont typeface="Arial"/>
                <a:buChar char="•"/>
              </a:pPr>
              <a:r>
                <a:rPr lang="en-US" altLang="en-US" sz="2571" dirty="0">
                  <a:latin typeface="Arial" panose="020B0604020202020204" pitchFamily="34" charset="0"/>
                  <a:cs typeface="Arial" panose="020B0604020202020204" pitchFamily="34" charset="0"/>
                </a:rPr>
                <a:t>This study was conducted in New Haven, Connecticut between August 2019 and February 2020. Participants (N=32) were members of the Yale community and aged 18 years or older. Participant each wore four </a:t>
              </a:r>
              <a:r>
                <a:rPr lang="en-US" altLang="en-US" sz="2571" dirty="0" err="1">
                  <a:latin typeface="Arial" panose="020B0604020202020204" pitchFamily="34" charset="0"/>
                  <a:cs typeface="Arial" panose="020B0604020202020204" pitchFamily="34" charset="0"/>
                </a:rPr>
                <a:t>FreshAir</a:t>
              </a:r>
              <a:r>
                <a:rPr lang="en-US" altLang="en-US" sz="2571" dirty="0">
                  <a:latin typeface="Arial" panose="020B0604020202020204" pitchFamily="34" charset="0"/>
                  <a:cs typeface="Arial" panose="020B0604020202020204" pitchFamily="34" charset="0"/>
                </a:rPr>
                <a:t> samplers over a 24 hour period (</a:t>
              </a:r>
              <a:r>
                <a:rPr lang="en-US" altLang="en-US" sz="2571" b="1" dirty="0">
                  <a:latin typeface="Arial" panose="020B0604020202020204" pitchFamily="34" charset="0"/>
                  <a:cs typeface="Arial" panose="020B0604020202020204" pitchFamily="34" charset="0"/>
                </a:rPr>
                <a:t>Figure 2</a:t>
              </a:r>
              <a:r>
                <a:rPr lang="en-US" altLang="en-US" sz="2571" dirty="0">
                  <a:latin typeface="Arial" panose="020B0604020202020204" pitchFamily="34" charset="0"/>
                  <a:cs typeface="Arial" panose="020B0604020202020204" pitchFamily="34" charset="0"/>
                </a:rPr>
                <a:t>). Samplers were placed on the wrist, near the chest, attached to eye glass frames, and on their shoe. The total exposure period was 24 hours. Each participant recording their detailed activities during the sampling and one for reporting the house characteristics (</a:t>
              </a:r>
              <a:r>
                <a:rPr lang="en-US" altLang="en-US" sz="2571" b="1" dirty="0">
                  <a:latin typeface="Arial" panose="020B0604020202020204" pitchFamily="34" charset="0"/>
                  <a:cs typeface="Arial" panose="020B0604020202020204" pitchFamily="34" charset="0"/>
                </a:rPr>
                <a:t>Table 1</a:t>
              </a:r>
              <a:r>
                <a:rPr lang="en-US" altLang="en-US" sz="2571" dirty="0">
                  <a:latin typeface="Arial" panose="020B0604020202020204" pitchFamily="34" charset="0"/>
                  <a:cs typeface="Arial" panose="020B0604020202020204" pitchFamily="34" charset="0"/>
                </a:rPr>
                <a:t>). </a:t>
              </a:r>
            </a:p>
            <a:p>
              <a:endParaRPr lang="en-US" sz="857" dirty="0">
                <a:latin typeface="Arial" panose="020B0604020202020204" pitchFamily="34" charset="0"/>
                <a:cs typeface="Arial" panose="020B0604020202020204" pitchFamily="34" charset="0"/>
              </a:endParaRPr>
            </a:p>
          </p:txBody>
        </p:sp>
        <p:sp>
          <p:nvSpPr>
            <p:cNvPr id="118" name="TextBox 117">
              <a:extLst>
                <a:ext uri="{FF2B5EF4-FFF2-40B4-BE49-F238E27FC236}">
                  <a16:creationId xmlns:a16="http://schemas.microsoft.com/office/drawing/2014/main" id="{9A4C615D-7D7D-4736-997E-2A7BA23057FD}"/>
                </a:ext>
              </a:extLst>
            </p:cNvPr>
            <p:cNvSpPr txBox="1"/>
            <p:nvPr/>
          </p:nvSpPr>
          <p:spPr>
            <a:xfrm>
              <a:off x="130712" y="21583340"/>
              <a:ext cx="11207931" cy="857286"/>
            </a:xfrm>
            <a:prstGeom prst="rect">
              <a:avLst/>
            </a:prstGeom>
            <a:solidFill>
              <a:srgbClr val="00356B"/>
            </a:solidFill>
            <a:ln>
              <a:noFill/>
            </a:ln>
          </p:spPr>
          <p:txBody>
            <a:bodyPr wrap="square" rtlCol="0" anchor="ctr">
              <a:spAutoFit/>
            </a:bodyPr>
            <a:lstStyle/>
            <a:p>
              <a:pPr algn="ctr"/>
              <a:endParaRPr lang="en-US" sz="600" b="1" dirty="0">
                <a:solidFill>
                  <a:srgbClr val="FFFFFF"/>
                </a:solidFill>
                <a:latin typeface="Arial" panose="020B0604020202020204" pitchFamily="34" charset="0"/>
                <a:cs typeface="Arial" panose="020B0604020202020204" pitchFamily="34" charset="0"/>
              </a:endParaRPr>
            </a:p>
            <a:p>
              <a:pPr algn="ctr"/>
              <a:r>
                <a:rPr lang="en-US" sz="3771" b="1" dirty="0">
                  <a:solidFill>
                    <a:srgbClr val="FFFFFF"/>
                  </a:solidFill>
                  <a:latin typeface="Arial" panose="020B0604020202020204" pitchFamily="34" charset="0"/>
                  <a:cs typeface="Arial" panose="020B0604020202020204" pitchFamily="34" charset="0"/>
                </a:rPr>
                <a:t>Study Design</a:t>
              </a:r>
            </a:p>
            <a:p>
              <a:pPr algn="ctr"/>
              <a:endParaRPr lang="en-US" sz="600" b="1" dirty="0">
                <a:solidFill>
                  <a:srgbClr val="FFFFFF"/>
                </a:solidFill>
                <a:latin typeface="Arial" panose="020B0604020202020204" pitchFamily="34" charset="0"/>
                <a:cs typeface="Arial" panose="020B0604020202020204" pitchFamily="34" charset="0"/>
              </a:endParaRPr>
            </a:p>
          </p:txBody>
        </p:sp>
      </p:grpSp>
      <p:grpSp>
        <p:nvGrpSpPr>
          <p:cNvPr id="51" name="Group 50">
            <a:extLst>
              <a:ext uri="{FF2B5EF4-FFF2-40B4-BE49-F238E27FC236}">
                <a16:creationId xmlns:a16="http://schemas.microsoft.com/office/drawing/2014/main" id="{27772F7C-A14A-493C-BEE2-D748D59B9AD2}"/>
              </a:ext>
              <a:ext uri="{C183D7F6-B498-43B3-948B-1728B52AA6E4}">
                <adec:decorative xmlns:adec="http://schemas.microsoft.com/office/drawing/2017/decorative" val="1"/>
              </a:ext>
            </a:extLst>
          </p:cNvPr>
          <p:cNvGrpSpPr/>
          <p:nvPr/>
        </p:nvGrpSpPr>
        <p:grpSpPr>
          <a:xfrm>
            <a:off x="166884" y="26048298"/>
            <a:ext cx="4928818" cy="6707362"/>
            <a:chOff x="166884" y="26048298"/>
            <a:chExt cx="4928818" cy="6707362"/>
          </a:xfrm>
        </p:grpSpPr>
        <p:grpSp>
          <p:nvGrpSpPr>
            <p:cNvPr id="50" name="Group 49">
              <a:extLst>
                <a:ext uri="{FF2B5EF4-FFF2-40B4-BE49-F238E27FC236}">
                  <a16:creationId xmlns:a16="http://schemas.microsoft.com/office/drawing/2014/main" id="{20773DB2-9889-4474-90EE-2E760C990E26}"/>
                </a:ext>
              </a:extLst>
            </p:cNvPr>
            <p:cNvGrpSpPr/>
            <p:nvPr/>
          </p:nvGrpSpPr>
          <p:grpSpPr>
            <a:xfrm>
              <a:off x="298350" y="26048298"/>
              <a:ext cx="4540331" cy="5981907"/>
              <a:chOff x="298350" y="26048298"/>
              <a:chExt cx="4540331" cy="5981907"/>
            </a:xfrm>
          </p:grpSpPr>
          <p:pic>
            <p:nvPicPr>
              <p:cNvPr id="24" name="Picture 23">
                <a:extLst>
                  <a:ext uri="{FF2B5EF4-FFF2-40B4-BE49-F238E27FC236}">
                    <a16:creationId xmlns:a16="http://schemas.microsoft.com/office/drawing/2014/main" id="{E754B6ED-F3D2-43C5-BE09-679E73347F09}"/>
                  </a:ext>
                  <a:ext uri="{C183D7F6-B498-43B3-948B-1728B52AA6E4}">
                    <adec:decorative xmlns:adec="http://schemas.microsoft.com/office/drawing/2017/decorative" val="1"/>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8537" b="94309" l="5750" r="34375">
                            <a14:foregroundMark x1="16000" y1="8537" x2="17750" y2="11789"/>
                            <a14:foregroundMark x1="5750" y1="33943" x2="6875" y2="37805"/>
                            <a14:foregroundMark x1="9000" y1="88618" x2="14000" y2="94309"/>
                            <a14:foregroundMark x1="34375" y1="91057" x2="32000" y2="91057"/>
                          </a14:backgroundRemoval>
                        </a14:imgEffect>
                      </a14:imgLayer>
                    </a14:imgProps>
                  </a:ext>
                </a:extLst>
              </a:blip>
              <a:srcRect l="3983" t="133" r="64482" b="-133"/>
              <a:stretch/>
            </p:blipFill>
            <p:spPr>
              <a:xfrm>
                <a:off x="537038" y="26048298"/>
                <a:ext cx="3067377" cy="5981907"/>
              </a:xfrm>
              <a:prstGeom prst="rect">
                <a:avLst/>
              </a:prstGeom>
            </p:spPr>
          </p:pic>
          <p:sp>
            <p:nvSpPr>
              <p:cNvPr id="26" name="Oval 25">
                <a:extLst>
                  <a:ext uri="{FF2B5EF4-FFF2-40B4-BE49-F238E27FC236}">
                    <a16:creationId xmlns:a16="http://schemas.microsoft.com/office/drawing/2014/main" id="{2ED70944-E0B7-46C5-BFEB-9A7E02CFB1AF}"/>
                  </a:ext>
                </a:extLst>
              </p:cNvPr>
              <p:cNvSpPr/>
              <p:nvPr/>
            </p:nvSpPr>
            <p:spPr>
              <a:xfrm>
                <a:off x="1953065" y="26573080"/>
                <a:ext cx="409311" cy="419308"/>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45" name="Straight Connector 244">
                <a:extLst>
                  <a:ext uri="{FF2B5EF4-FFF2-40B4-BE49-F238E27FC236}">
                    <a16:creationId xmlns:a16="http://schemas.microsoft.com/office/drawing/2014/main" id="{C71A6840-D871-4D92-B658-1A31626B86C0}"/>
                  </a:ext>
                </a:extLst>
              </p:cNvPr>
              <p:cNvCxnSpPr>
                <a:cxnSpLocks/>
                <a:endCxn id="248" idx="1"/>
              </p:cNvCxnSpPr>
              <p:nvPr/>
            </p:nvCxnSpPr>
            <p:spPr>
              <a:xfrm>
                <a:off x="3161306" y="31342617"/>
                <a:ext cx="689105" cy="6621"/>
              </a:xfrm>
              <a:prstGeom prst="line">
                <a:avLst/>
              </a:prstGeom>
              <a:ln w="12700">
                <a:solidFill>
                  <a:srgbClr val="00B0F0">
                    <a:alpha val="50000"/>
                  </a:srgbClr>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5A31235-107B-4E44-AE68-D291ECA609D7}"/>
                  </a:ext>
                </a:extLst>
              </p:cNvPr>
              <p:cNvSpPr txBox="1"/>
              <p:nvPr/>
            </p:nvSpPr>
            <p:spPr>
              <a:xfrm>
                <a:off x="3391841" y="26560756"/>
                <a:ext cx="1091831" cy="536545"/>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Head</a:t>
                </a:r>
              </a:p>
            </p:txBody>
          </p:sp>
          <p:sp>
            <p:nvSpPr>
              <p:cNvPr id="246" name="TextBox 245">
                <a:extLst>
                  <a:ext uri="{FF2B5EF4-FFF2-40B4-BE49-F238E27FC236}">
                    <a16:creationId xmlns:a16="http://schemas.microsoft.com/office/drawing/2014/main" id="{11892FBB-DB40-47CC-BDD2-7AC1514B1A56}"/>
                  </a:ext>
                </a:extLst>
              </p:cNvPr>
              <p:cNvSpPr txBox="1"/>
              <p:nvPr/>
            </p:nvSpPr>
            <p:spPr>
              <a:xfrm>
                <a:off x="3391044" y="27438077"/>
                <a:ext cx="1215119" cy="536545"/>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Chest</a:t>
                </a:r>
              </a:p>
            </p:txBody>
          </p:sp>
          <p:sp>
            <p:nvSpPr>
              <p:cNvPr id="247" name="TextBox 246">
                <a:extLst>
                  <a:ext uri="{FF2B5EF4-FFF2-40B4-BE49-F238E27FC236}">
                    <a16:creationId xmlns:a16="http://schemas.microsoft.com/office/drawing/2014/main" id="{2D482A29-F501-4D38-8F77-205C77F4209C}"/>
                  </a:ext>
                </a:extLst>
              </p:cNvPr>
              <p:cNvSpPr txBox="1"/>
              <p:nvPr/>
            </p:nvSpPr>
            <p:spPr>
              <a:xfrm>
                <a:off x="3443773" y="28645370"/>
                <a:ext cx="1103273" cy="536545"/>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Wrist</a:t>
                </a:r>
              </a:p>
            </p:txBody>
          </p:sp>
          <p:sp>
            <p:nvSpPr>
              <p:cNvPr id="248" name="TextBox 247">
                <a:extLst>
                  <a:ext uri="{FF2B5EF4-FFF2-40B4-BE49-F238E27FC236}">
                    <a16:creationId xmlns:a16="http://schemas.microsoft.com/office/drawing/2014/main" id="{334CA2A1-EF05-45D6-885B-580777F6A753}"/>
                  </a:ext>
                </a:extLst>
              </p:cNvPr>
              <p:cNvSpPr txBox="1"/>
              <p:nvPr/>
            </p:nvSpPr>
            <p:spPr>
              <a:xfrm>
                <a:off x="3850411" y="31080965"/>
                <a:ext cx="988270" cy="536545"/>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Foot</a:t>
                </a:r>
              </a:p>
            </p:txBody>
          </p:sp>
          <p:sp>
            <p:nvSpPr>
              <p:cNvPr id="261" name="Oval 260">
                <a:extLst>
                  <a:ext uri="{FF2B5EF4-FFF2-40B4-BE49-F238E27FC236}">
                    <a16:creationId xmlns:a16="http://schemas.microsoft.com/office/drawing/2014/main" id="{640E6D30-5C08-420B-99CA-6208ABEC6C5F}"/>
                  </a:ext>
                </a:extLst>
              </p:cNvPr>
              <p:cNvSpPr/>
              <p:nvPr/>
            </p:nvSpPr>
            <p:spPr>
              <a:xfrm>
                <a:off x="1850611" y="27481401"/>
                <a:ext cx="409311" cy="419308"/>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2" name="Oval 261">
                <a:extLst>
                  <a:ext uri="{FF2B5EF4-FFF2-40B4-BE49-F238E27FC236}">
                    <a16:creationId xmlns:a16="http://schemas.microsoft.com/office/drawing/2014/main" id="{1414C3FC-B6C6-4526-B3A6-A5DCF830117E}"/>
                  </a:ext>
                </a:extLst>
              </p:cNvPr>
              <p:cNvSpPr/>
              <p:nvPr/>
            </p:nvSpPr>
            <p:spPr>
              <a:xfrm>
                <a:off x="2091085" y="28722496"/>
                <a:ext cx="409311" cy="419308"/>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3" name="Oval 262">
                <a:extLst>
                  <a:ext uri="{FF2B5EF4-FFF2-40B4-BE49-F238E27FC236}">
                    <a16:creationId xmlns:a16="http://schemas.microsoft.com/office/drawing/2014/main" id="{75ED127C-E4D1-40A2-AEE7-4450BD430BD3}"/>
                  </a:ext>
                </a:extLst>
              </p:cNvPr>
              <p:cNvSpPr/>
              <p:nvPr/>
            </p:nvSpPr>
            <p:spPr>
              <a:xfrm>
                <a:off x="2848918" y="31132963"/>
                <a:ext cx="409311" cy="419308"/>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65" name="Straight Connector 264">
                <a:extLst>
                  <a:ext uri="{FF2B5EF4-FFF2-40B4-BE49-F238E27FC236}">
                    <a16:creationId xmlns:a16="http://schemas.microsoft.com/office/drawing/2014/main" id="{4F16428C-E2F7-4CA4-A5FC-BA1EDE05FAA7}"/>
                  </a:ext>
                </a:extLst>
              </p:cNvPr>
              <p:cNvCxnSpPr>
                <a:cxnSpLocks/>
              </p:cNvCxnSpPr>
              <p:nvPr/>
            </p:nvCxnSpPr>
            <p:spPr>
              <a:xfrm>
                <a:off x="2518139" y="28927605"/>
                <a:ext cx="926736" cy="0"/>
              </a:xfrm>
              <a:prstGeom prst="line">
                <a:avLst/>
              </a:prstGeom>
              <a:ln w="12700">
                <a:solidFill>
                  <a:srgbClr val="00B0F0">
                    <a:alpha val="50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79A4D0E8-A6F5-4A9B-B8B3-CE5EE061559A}"/>
                  </a:ext>
                </a:extLst>
              </p:cNvPr>
              <p:cNvCxnSpPr>
                <a:cxnSpLocks/>
              </p:cNvCxnSpPr>
              <p:nvPr/>
            </p:nvCxnSpPr>
            <p:spPr>
              <a:xfrm>
                <a:off x="2259921" y="27707649"/>
                <a:ext cx="1131920" cy="0"/>
              </a:xfrm>
              <a:prstGeom prst="line">
                <a:avLst/>
              </a:prstGeom>
              <a:ln w="12700">
                <a:solidFill>
                  <a:srgbClr val="00B0F0">
                    <a:alpha val="50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3314F1FA-965A-40E7-B828-A40442B013BA}"/>
                  </a:ext>
                </a:extLst>
              </p:cNvPr>
              <p:cNvCxnSpPr>
                <a:cxnSpLocks/>
              </p:cNvCxnSpPr>
              <p:nvPr/>
            </p:nvCxnSpPr>
            <p:spPr>
              <a:xfrm>
                <a:off x="2362376" y="26793035"/>
                <a:ext cx="1028668" cy="0"/>
              </a:xfrm>
              <a:prstGeom prst="line">
                <a:avLst/>
              </a:prstGeom>
              <a:ln w="12700">
                <a:solidFill>
                  <a:srgbClr val="00B0F0">
                    <a:alpha val="50000"/>
                  </a:srgbClr>
                </a:solidFill>
                <a:prstDash val="dash"/>
              </a:ln>
            </p:spPr>
            <p:style>
              <a:lnRef idx="1">
                <a:schemeClr val="accent1"/>
              </a:lnRef>
              <a:fillRef idx="0">
                <a:schemeClr val="accent1"/>
              </a:fillRef>
              <a:effectRef idx="0">
                <a:schemeClr val="accent1"/>
              </a:effectRef>
              <a:fontRef idx="minor">
                <a:schemeClr val="tx1"/>
              </a:fontRef>
            </p:style>
          </p:cxnSp>
          <p:sp>
            <p:nvSpPr>
              <p:cNvPr id="284" name="TextBox 283">
                <a:extLst>
                  <a:ext uri="{FF2B5EF4-FFF2-40B4-BE49-F238E27FC236}">
                    <a16:creationId xmlns:a16="http://schemas.microsoft.com/office/drawing/2014/main" id="{BA8F4B77-022F-4FB3-A36E-5707F561300E}"/>
                  </a:ext>
                </a:extLst>
              </p:cNvPr>
              <p:cNvSpPr txBox="1"/>
              <p:nvPr/>
            </p:nvSpPr>
            <p:spPr>
              <a:xfrm>
                <a:off x="298350" y="26334613"/>
                <a:ext cx="535724" cy="514436"/>
              </a:xfrm>
              <a:prstGeom prst="rect">
                <a:avLst/>
              </a:prstGeom>
              <a:noFill/>
            </p:spPr>
            <p:txBody>
              <a:bodyPr wrap="none" rtlCol="0">
                <a:spAutoFit/>
              </a:bodyPr>
              <a:lstStyle/>
              <a:p>
                <a:r>
                  <a:rPr lang="en-US" sz="2743" b="1" dirty="0">
                    <a:latin typeface="Arial" panose="020B0604020202020204" pitchFamily="34" charset="0"/>
                    <a:cs typeface="Arial" panose="020B0604020202020204" pitchFamily="34" charset="0"/>
                  </a:rPr>
                  <a:t>A.</a:t>
                </a:r>
              </a:p>
            </p:txBody>
          </p:sp>
        </p:grpSp>
        <p:sp>
          <p:nvSpPr>
            <p:cNvPr id="264" name="TextBox 263">
              <a:extLst>
                <a:ext uri="{FF2B5EF4-FFF2-40B4-BE49-F238E27FC236}">
                  <a16:creationId xmlns:a16="http://schemas.microsoft.com/office/drawing/2014/main" id="{E9F88430-58B6-4CCA-81AC-21A47EBC0303}"/>
                </a:ext>
              </a:extLst>
            </p:cNvPr>
            <p:cNvSpPr txBox="1"/>
            <p:nvPr/>
          </p:nvSpPr>
          <p:spPr>
            <a:xfrm>
              <a:off x="166884" y="32030205"/>
              <a:ext cx="4928818" cy="725455"/>
            </a:xfrm>
            <a:prstGeom prst="rect">
              <a:avLst/>
            </a:prstGeom>
            <a:noFill/>
          </p:spPr>
          <p:txBody>
            <a:bodyPr wrap="square" rtlCol="0">
              <a:spAutoFit/>
            </a:bodyPr>
            <a:lstStyle/>
            <a:p>
              <a:r>
                <a:rPr lang="en-CA" sz="2057" b="1" i="1" dirty="0">
                  <a:latin typeface="Arial" panose="020B0604020202020204" pitchFamily="34" charset="0"/>
                  <a:cs typeface="Arial" panose="020B0604020202020204" pitchFamily="34" charset="0"/>
                </a:rPr>
                <a:t>Figure 2</a:t>
              </a:r>
              <a:r>
                <a:rPr lang="en-CA" sz="2057" i="1" dirty="0">
                  <a:latin typeface="Arial" panose="020B0604020202020204" pitchFamily="34" charset="0"/>
                  <a:cs typeface="Arial" panose="020B0604020202020204" pitchFamily="34" charset="0"/>
                </a:rPr>
                <a:t>. Selected body locations for sampling. </a:t>
              </a:r>
              <a:endParaRPr lang="en-US" sz="2057" dirty="0">
                <a:latin typeface="Arial" panose="020B0604020202020204" pitchFamily="34" charset="0"/>
                <a:cs typeface="Arial" panose="020B0604020202020204" pitchFamily="34" charset="0"/>
              </a:endParaRPr>
            </a:p>
          </p:txBody>
        </p:sp>
      </p:grpSp>
      <p:grpSp>
        <p:nvGrpSpPr>
          <p:cNvPr id="52" name="Group 51">
            <a:extLst>
              <a:ext uri="{FF2B5EF4-FFF2-40B4-BE49-F238E27FC236}">
                <a16:creationId xmlns:a16="http://schemas.microsoft.com/office/drawing/2014/main" id="{E5A2F01D-7734-4E29-9C5B-3892BF3F2056}"/>
              </a:ext>
              <a:ext uri="{C183D7F6-B498-43B3-948B-1728B52AA6E4}">
                <adec:decorative xmlns:adec="http://schemas.microsoft.com/office/drawing/2017/decorative" val="1"/>
              </a:ext>
            </a:extLst>
          </p:cNvPr>
          <p:cNvGrpSpPr/>
          <p:nvPr/>
        </p:nvGrpSpPr>
        <p:grpSpPr>
          <a:xfrm>
            <a:off x="5117164" y="26525840"/>
            <a:ext cx="6060462" cy="5201924"/>
            <a:chOff x="5117164" y="26525840"/>
            <a:chExt cx="6060462" cy="5201924"/>
          </a:xfrm>
        </p:grpSpPr>
        <p:sp>
          <p:nvSpPr>
            <p:cNvPr id="4" name="Rectangle 3">
              <a:extLst>
                <a:ext uri="{FF2B5EF4-FFF2-40B4-BE49-F238E27FC236}">
                  <a16:creationId xmlns:a16="http://schemas.microsoft.com/office/drawing/2014/main" id="{298AFECB-0825-4397-9E83-5509463E0199}"/>
                </a:ext>
              </a:extLst>
            </p:cNvPr>
            <p:cNvSpPr/>
            <p:nvPr/>
          </p:nvSpPr>
          <p:spPr>
            <a:xfrm>
              <a:off x="5542901" y="26525840"/>
              <a:ext cx="4889608" cy="400110"/>
            </a:xfrm>
            <a:prstGeom prst="rect">
              <a:avLst/>
            </a:prstGeom>
          </p:spPr>
          <p:txBody>
            <a:bodyPr wrap="none">
              <a:spAutoFit/>
            </a:bodyPr>
            <a:lstStyle/>
            <a:p>
              <a:r>
                <a:rPr lang="en-CA" sz="2000" b="1" i="1" dirty="0">
                  <a:latin typeface="Arial" panose="020B0604020202020204" pitchFamily="34" charset="0"/>
                  <a:cs typeface="Arial" panose="020B0604020202020204" pitchFamily="34" charset="0"/>
                </a:rPr>
                <a:t>Table 1. </a:t>
              </a:r>
              <a:r>
                <a:rPr lang="en-CA" sz="2000" i="1" dirty="0">
                  <a:latin typeface="Arial" panose="020B0604020202020204" pitchFamily="34" charset="0"/>
                  <a:cs typeface="Arial" panose="020B0604020202020204" pitchFamily="34" charset="0"/>
                </a:rPr>
                <a:t>Study population characteristics </a:t>
              </a:r>
              <a:endParaRPr lang="en-US" sz="2000" dirty="0"/>
            </a:p>
          </p:txBody>
        </p:sp>
        <p:pic>
          <p:nvPicPr>
            <p:cNvPr id="38" name="Picture 37">
              <a:extLst>
                <a:ext uri="{FF2B5EF4-FFF2-40B4-BE49-F238E27FC236}">
                  <a16:creationId xmlns:a16="http://schemas.microsoft.com/office/drawing/2014/main" id="{274BDF3C-79DF-4BB3-BD65-BD892C238137}"/>
                </a:ext>
                <a:ext uri="{C183D7F6-B498-43B3-948B-1728B52AA6E4}">
                  <adec:decorative xmlns:adec="http://schemas.microsoft.com/office/drawing/2017/decorative" val="1"/>
                </a:ext>
              </a:extLst>
            </p:cNvPr>
            <p:cNvPicPr>
              <a:picLocks noChangeAspect="1"/>
            </p:cNvPicPr>
            <p:nvPr/>
          </p:nvPicPr>
          <p:blipFill rotWithShape="1">
            <a:blip r:embed="rId11"/>
            <a:srcRect l="12655" r="13709" b="6630"/>
            <a:stretch/>
          </p:blipFill>
          <p:spPr>
            <a:xfrm>
              <a:off x="5117164" y="26633121"/>
              <a:ext cx="6060462" cy="5094643"/>
            </a:xfrm>
            <a:prstGeom prst="rect">
              <a:avLst/>
            </a:prstGeom>
          </p:spPr>
        </p:pic>
      </p:grpSp>
      <p:grpSp>
        <p:nvGrpSpPr>
          <p:cNvPr id="53" name="Group 52">
            <a:extLst>
              <a:ext uri="{FF2B5EF4-FFF2-40B4-BE49-F238E27FC236}">
                <a16:creationId xmlns:a16="http://schemas.microsoft.com/office/drawing/2014/main" id="{70588C8C-6D18-4B2A-88D4-C1264AE75830}"/>
              </a:ext>
              <a:ext uri="{C183D7F6-B498-43B3-948B-1728B52AA6E4}">
                <adec:decorative xmlns:adec="http://schemas.microsoft.com/office/drawing/2017/decorative" val="1"/>
              </a:ext>
            </a:extLst>
          </p:cNvPr>
          <p:cNvGrpSpPr/>
          <p:nvPr/>
        </p:nvGrpSpPr>
        <p:grpSpPr>
          <a:xfrm>
            <a:off x="11696327" y="5951600"/>
            <a:ext cx="19040777" cy="2412915"/>
            <a:chOff x="11696327" y="5951600"/>
            <a:chExt cx="19040777" cy="2412915"/>
          </a:xfrm>
        </p:grpSpPr>
        <p:sp>
          <p:nvSpPr>
            <p:cNvPr id="127" name="TextBox 126">
              <a:extLst>
                <a:ext uri="{FF2B5EF4-FFF2-40B4-BE49-F238E27FC236}">
                  <a16:creationId xmlns:a16="http://schemas.microsoft.com/office/drawing/2014/main" id="{4EAF1EF9-5F7D-4151-A3EE-B0FC82677DC5}"/>
                </a:ext>
              </a:extLst>
            </p:cNvPr>
            <p:cNvSpPr txBox="1"/>
            <p:nvPr/>
          </p:nvSpPr>
          <p:spPr>
            <a:xfrm>
              <a:off x="11696327" y="5951600"/>
              <a:ext cx="19040777" cy="857286"/>
            </a:xfrm>
            <a:prstGeom prst="rect">
              <a:avLst/>
            </a:prstGeom>
            <a:solidFill>
              <a:srgbClr val="00356B"/>
            </a:solidFill>
            <a:ln>
              <a:noFill/>
            </a:ln>
          </p:spPr>
          <p:txBody>
            <a:bodyPr wrap="square" rtlCol="0" anchor="ctr">
              <a:spAutoFit/>
            </a:bodyPr>
            <a:lstStyle/>
            <a:p>
              <a:pPr algn="ctr"/>
              <a:endParaRPr lang="en-US" sz="600" b="1" dirty="0">
                <a:solidFill>
                  <a:srgbClr val="FFFFFF"/>
                </a:solidFill>
                <a:latin typeface="Arial" panose="020B0604020202020204" pitchFamily="34" charset="0"/>
                <a:cs typeface="Arial" panose="020B0604020202020204" pitchFamily="34" charset="0"/>
              </a:endParaRPr>
            </a:p>
            <a:p>
              <a:pPr algn="ctr"/>
              <a:r>
                <a:rPr lang="en-US" sz="3771" b="1" dirty="0">
                  <a:solidFill>
                    <a:srgbClr val="FFFFFF"/>
                  </a:solidFill>
                  <a:latin typeface="Arial" panose="020B0604020202020204" pitchFamily="34" charset="0"/>
                  <a:cs typeface="Arial" panose="020B0604020202020204" pitchFamily="34" charset="0"/>
                </a:rPr>
                <a:t>Objective</a:t>
              </a:r>
            </a:p>
            <a:p>
              <a:pPr algn="ctr"/>
              <a:endParaRPr lang="en-US" sz="600" b="1" dirty="0">
                <a:solidFill>
                  <a:srgbClr val="FFFFFF"/>
                </a:solidFill>
                <a:latin typeface="Arial" panose="020B0604020202020204" pitchFamily="34" charset="0"/>
                <a:cs typeface="Arial" panose="020B0604020202020204" pitchFamily="34" charset="0"/>
              </a:endParaRPr>
            </a:p>
          </p:txBody>
        </p:sp>
        <p:sp>
          <p:nvSpPr>
            <p:cNvPr id="128" name="Rectangle 127">
              <a:extLst>
                <a:ext uri="{FF2B5EF4-FFF2-40B4-BE49-F238E27FC236}">
                  <a16:creationId xmlns:a16="http://schemas.microsoft.com/office/drawing/2014/main" id="{363421E5-11C5-4AE9-BD7D-DD654ED9727B}"/>
                </a:ext>
              </a:extLst>
            </p:cNvPr>
            <p:cNvSpPr/>
            <p:nvPr/>
          </p:nvSpPr>
          <p:spPr>
            <a:xfrm>
              <a:off x="11696327" y="6810035"/>
              <a:ext cx="19040777" cy="1554480"/>
            </a:xfrm>
            <a:prstGeom prst="rect">
              <a:avLst/>
            </a:prstGeom>
            <a:solidFill>
              <a:schemeClr val="accent1">
                <a:lumMod val="20000"/>
                <a:lumOff val="80000"/>
              </a:schemeClr>
            </a:solidFill>
            <a:ln>
              <a:noFill/>
            </a:ln>
          </p:spPr>
          <p:txBody>
            <a:bodyPr wrap="square" anchor="ctr">
              <a:spAutoFit/>
            </a:bodyPr>
            <a:lstStyle/>
            <a:p>
              <a:pPr algn="ctr"/>
              <a:r>
                <a:rPr lang="en-US" altLang="en-US" sz="4000" b="1" dirty="0">
                  <a:latin typeface="Arial" panose="020B0604020202020204" pitchFamily="34" charset="0"/>
                  <a:cs typeface="Arial" panose="020B0604020202020204" pitchFamily="34" charset="0"/>
                </a:rPr>
                <a:t>Contrast personal environmental contaminant exposure measured using personal samplers worn in different position on the body. </a:t>
              </a:r>
            </a:p>
            <a:p>
              <a:r>
                <a:rPr lang="en-US" sz="500" b="1" dirty="0">
                  <a:latin typeface="Arial" panose="020B0604020202020204" pitchFamily="34" charset="0"/>
                  <a:cs typeface="Arial" panose="020B0604020202020204" pitchFamily="34" charset="0"/>
                </a:rPr>
                <a:t>   </a:t>
              </a:r>
            </a:p>
          </p:txBody>
        </p:sp>
      </p:grpSp>
      <p:grpSp>
        <p:nvGrpSpPr>
          <p:cNvPr id="55" name="Group 54">
            <a:extLst>
              <a:ext uri="{FF2B5EF4-FFF2-40B4-BE49-F238E27FC236}">
                <a16:creationId xmlns:a16="http://schemas.microsoft.com/office/drawing/2014/main" id="{5A463C2B-CD8E-4AFD-B846-D3AB7436AAF2}"/>
              </a:ext>
              <a:ext uri="{C183D7F6-B498-43B3-948B-1728B52AA6E4}">
                <adec:decorative xmlns:adec="http://schemas.microsoft.com/office/drawing/2017/decorative" val="1"/>
              </a:ext>
            </a:extLst>
          </p:cNvPr>
          <p:cNvGrpSpPr/>
          <p:nvPr/>
        </p:nvGrpSpPr>
        <p:grpSpPr>
          <a:xfrm>
            <a:off x="11696327" y="8892088"/>
            <a:ext cx="19040777" cy="5810390"/>
            <a:chOff x="11696327" y="8892088"/>
            <a:chExt cx="19040777" cy="5810390"/>
          </a:xfrm>
        </p:grpSpPr>
        <p:sp>
          <p:nvSpPr>
            <p:cNvPr id="111" name="TextBox 110">
              <a:extLst>
                <a:ext uri="{FF2B5EF4-FFF2-40B4-BE49-F238E27FC236}">
                  <a16:creationId xmlns:a16="http://schemas.microsoft.com/office/drawing/2014/main" id="{A02043B3-B4C7-40A6-818E-F9A41074F03C}"/>
                </a:ext>
              </a:extLst>
            </p:cNvPr>
            <p:cNvSpPr txBox="1"/>
            <p:nvPr/>
          </p:nvSpPr>
          <p:spPr>
            <a:xfrm>
              <a:off x="11696327" y="8892088"/>
              <a:ext cx="19040777" cy="857286"/>
            </a:xfrm>
            <a:prstGeom prst="rect">
              <a:avLst/>
            </a:prstGeom>
            <a:solidFill>
              <a:srgbClr val="00356B"/>
            </a:solidFill>
            <a:ln>
              <a:noFill/>
            </a:ln>
          </p:spPr>
          <p:txBody>
            <a:bodyPr wrap="square" rtlCol="0" anchor="ctr">
              <a:spAutoFit/>
            </a:bodyPr>
            <a:lstStyle/>
            <a:p>
              <a:pPr algn="ctr"/>
              <a:endParaRPr lang="en-US" sz="600" b="1" dirty="0">
                <a:solidFill>
                  <a:srgbClr val="FFFFFF"/>
                </a:solidFill>
                <a:latin typeface="Arial" panose="020B0604020202020204" pitchFamily="34" charset="0"/>
                <a:cs typeface="Arial" panose="020B0604020202020204" pitchFamily="34" charset="0"/>
              </a:endParaRPr>
            </a:p>
            <a:p>
              <a:pPr algn="ctr"/>
              <a:r>
                <a:rPr lang="en-US" sz="3771" b="1" dirty="0">
                  <a:solidFill>
                    <a:srgbClr val="FFFFFF"/>
                  </a:solidFill>
                  <a:latin typeface="Arial" panose="020B0604020202020204" pitchFamily="34" charset="0"/>
                  <a:cs typeface="Arial" panose="020B0604020202020204" pitchFamily="34" charset="0"/>
                </a:rPr>
                <a:t>Methods</a:t>
              </a:r>
            </a:p>
            <a:p>
              <a:pPr algn="ctr"/>
              <a:endParaRPr lang="en-US" sz="600" b="1" dirty="0">
                <a:solidFill>
                  <a:srgbClr val="FFFFFF"/>
                </a:solidFill>
                <a:latin typeface="Arial" panose="020B0604020202020204" pitchFamily="34" charset="0"/>
                <a:cs typeface="Arial" panose="020B0604020202020204" pitchFamily="34" charset="0"/>
              </a:endParaRPr>
            </a:p>
          </p:txBody>
        </p:sp>
        <p:sp>
          <p:nvSpPr>
            <p:cNvPr id="146" name="Rectangle 145">
              <a:extLst>
                <a:ext uri="{FF2B5EF4-FFF2-40B4-BE49-F238E27FC236}">
                  <a16:creationId xmlns:a16="http://schemas.microsoft.com/office/drawing/2014/main" id="{29CE946E-F8B8-440C-9DC4-D90F6C3B0044}"/>
                </a:ext>
              </a:extLst>
            </p:cNvPr>
            <p:cNvSpPr/>
            <p:nvPr/>
          </p:nvSpPr>
          <p:spPr>
            <a:xfrm>
              <a:off x="11696327" y="9730796"/>
              <a:ext cx="19040777" cy="4971682"/>
            </a:xfrm>
            <a:prstGeom prst="rect">
              <a:avLst/>
            </a:prstGeom>
            <a:solidFill>
              <a:schemeClr val="accent1">
                <a:lumMod val="20000"/>
                <a:lumOff val="80000"/>
              </a:schemeClr>
            </a:solidFill>
            <a:ln>
              <a:noFill/>
            </a:ln>
          </p:spPr>
          <p:txBody>
            <a:bodyPr wrap="square">
              <a:spAutoFit/>
            </a:bodyPr>
            <a:lstStyle/>
            <a:p>
              <a:pPr marL="391866" indent="-391866">
                <a:buFont typeface="Arial"/>
                <a:buChar char="•"/>
              </a:pPr>
              <a:endParaRPr lang="en-US" altLang="en-US" sz="857" dirty="0">
                <a:latin typeface="Arial" panose="020B0604020202020204" pitchFamily="34" charset="0"/>
                <a:cs typeface="Arial" panose="020B0604020202020204" pitchFamily="34" charset="0"/>
              </a:endParaRPr>
            </a:p>
            <a:p>
              <a:pPr marL="391866" indent="-391866">
                <a:buFont typeface="Arial"/>
                <a:buChar char="•"/>
              </a:pPr>
              <a:r>
                <a:rPr lang="en-US" altLang="en-US" sz="2571" dirty="0">
                  <a:latin typeface="Arial" panose="020B0604020202020204" pitchFamily="34" charset="0"/>
                  <a:cs typeface="Arial" panose="020B0604020202020204" pitchFamily="34" charset="0"/>
                </a:rPr>
                <a:t>PDMS sorbent bars were cleaned by heating to 300 ºC under a flow of a high purity N</a:t>
              </a:r>
              <a:r>
                <a:rPr lang="en-US" altLang="en-US" sz="2571" baseline="-25000" dirty="0">
                  <a:latin typeface="Arial" panose="020B0604020202020204" pitchFamily="34" charset="0"/>
                  <a:cs typeface="Arial" panose="020B0604020202020204" pitchFamily="34" charset="0"/>
                </a:rPr>
                <a:t>2</a:t>
              </a:r>
              <a:r>
                <a:rPr lang="en-US" altLang="en-US" sz="2571" dirty="0">
                  <a:latin typeface="Arial" panose="020B0604020202020204" pitchFamily="34" charset="0"/>
                  <a:cs typeface="Arial" panose="020B0604020202020204" pitchFamily="34" charset="0"/>
                </a:rPr>
                <a:t> for 2 hours. </a:t>
              </a:r>
            </a:p>
            <a:p>
              <a:pPr marL="391866" indent="-391866">
                <a:buFont typeface="Arial"/>
                <a:buChar char="•"/>
              </a:pPr>
              <a:r>
                <a:rPr lang="en-US" altLang="en-US" sz="2571" dirty="0">
                  <a:latin typeface="Arial" panose="020B0604020202020204" pitchFamily="34" charset="0"/>
                  <a:cs typeface="Arial" panose="020B0604020202020204" pitchFamily="34" charset="0"/>
                </a:rPr>
                <a:t>The </a:t>
              </a:r>
              <a:r>
                <a:rPr lang="en-US" altLang="en-US" sz="2571" dirty="0" err="1">
                  <a:latin typeface="Arial" panose="020B0604020202020204" pitchFamily="34" charset="0"/>
                  <a:cs typeface="Arial" panose="020B0604020202020204" pitchFamily="34" charset="0"/>
                </a:rPr>
                <a:t>FreshAir</a:t>
              </a:r>
              <a:r>
                <a:rPr lang="en-US" altLang="en-US" sz="2571" dirty="0">
                  <a:latin typeface="Arial" panose="020B0604020202020204" pitchFamily="34" charset="0"/>
                  <a:cs typeface="Arial" panose="020B0604020202020204" pitchFamily="34" charset="0"/>
                </a:rPr>
                <a:t> samplers were worn by individuals for 24 </a:t>
              </a:r>
              <a:r>
                <a:rPr lang="en-US" altLang="en-US" sz="2571" dirty="0" err="1">
                  <a:latin typeface="Arial" panose="020B0604020202020204" pitchFamily="34" charset="0"/>
                  <a:cs typeface="Arial" panose="020B0604020202020204" pitchFamily="34" charset="0"/>
                </a:rPr>
                <a:t>hrs</a:t>
              </a:r>
              <a:r>
                <a:rPr lang="en-US" altLang="en-US" sz="2571" dirty="0">
                  <a:latin typeface="Arial" panose="020B0604020202020204" pitchFamily="34" charset="0"/>
                  <a:cs typeface="Arial" panose="020B0604020202020204" pitchFamily="34" charset="0"/>
                </a:rPr>
                <a:t>, each sampler contained four sorbent bars. Follow the exposure assessment period, each sorbent bar was removed from the sampler and stored in a 2 mL amber vial at 4 ºC.</a:t>
              </a:r>
            </a:p>
            <a:p>
              <a:pPr marL="391866" indent="-391866">
                <a:buFont typeface="Arial"/>
                <a:buChar char="•"/>
              </a:pPr>
              <a:r>
                <a:rPr lang="en-US" altLang="en-US" sz="2571" dirty="0">
                  <a:latin typeface="Arial" panose="020B0604020202020204" pitchFamily="34" charset="0"/>
                  <a:cs typeface="Arial" panose="020B0604020202020204" pitchFamily="34" charset="0"/>
                </a:rPr>
                <a:t>Sorbent bar samples were analyzed offline using a gas chromatograph high-resolution mass spectrometer, the TD (Gerstel)-HRGC (Thermo Orbitrap). The sorbent bars was heated to 250 ºC under a flow of He. Extracted compounds were cold trapped in spitless mode onto a glass wool liner cooled to -90 ºC prior to elution onto the GC. Analytes were separated with TraceGOLD TG-5SilMS GC column (30m/0.25mm). The mass spectrometer was operated in full span electron ionization mode (70 eV). Exposure concentrations were quantified using retention times and identifying ions. </a:t>
              </a:r>
            </a:p>
            <a:p>
              <a:pPr marL="391866" indent="-391866">
                <a:buFont typeface="Arial"/>
                <a:buChar char="•"/>
              </a:pPr>
              <a:r>
                <a:rPr lang="en-US" altLang="en-US" sz="2571" dirty="0">
                  <a:latin typeface="Arial" panose="020B0604020202020204" pitchFamily="34" charset="0"/>
                  <a:cs typeface="Arial" panose="020B0604020202020204" pitchFamily="34" charset="0"/>
                </a:rPr>
                <a:t>Data analysis: Multi-component deuterated standards are spiked onto samples prior to thermal desorption and monitored to account for transfer efficiency and matrix effects. Instrument data is extracted and processed using </a:t>
              </a:r>
              <a:r>
                <a:rPr lang="en-US" altLang="en-US" sz="2571" dirty="0" err="1">
                  <a:latin typeface="Arial" panose="020B0604020202020204" pitchFamily="34" charset="0"/>
                  <a:cs typeface="Arial" panose="020B0604020202020204" pitchFamily="34" charset="0"/>
                </a:rPr>
                <a:t>Tracefinder</a:t>
              </a:r>
              <a:r>
                <a:rPr lang="en-US" altLang="en-US" sz="2571" dirty="0">
                  <a:latin typeface="Arial" panose="020B0604020202020204" pitchFamily="34" charset="0"/>
                  <a:cs typeface="Arial" panose="020B0604020202020204" pitchFamily="34" charset="0"/>
                </a:rPr>
                <a:t> (Thermo) for 81 analytes including VOCs, PAHs, phthalates, PCBs, PDBEs, and pesticides. Statistical analysis was conducted using R Studio 3.6.1.</a:t>
              </a:r>
            </a:p>
          </p:txBody>
        </p:sp>
      </p:grpSp>
      <p:grpSp>
        <p:nvGrpSpPr>
          <p:cNvPr id="63" name="Group 62">
            <a:extLst>
              <a:ext uri="{FF2B5EF4-FFF2-40B4-BE49-F238E27FC236}">
                <a16:creationId xmlns:a16="http://schemas.microsoft.com/office/drawing/2014/main" id="{790546EE-13B6-40C7-BF2C-0EFEF31EA960}"/>
              </a:ext>
              <a:ext uri="{C183D7F6-B498-43B3-948B-1728B52AA6E4}">
                <adec:decorative xmlns:adec="http://schemas.microsoft.com/office/drawing/2017/decorative" val="1"/>
              </a:ext>
            </a:extLst>
          </p:cNvPr>
          <p:cNvGrpSpPr/>
          <p:nvPr/>
        </p:nvGrpSpPr>
        <p:grpSpPr>
          <a:xfrm>
            <a:off x="11790428" y="14914349"/>
            <a:ext cx="18695522" cy="5838118"/>
            <a:chOff x="11790428" y="14914349"/>
            <a:chExt cx="18695522" cy="5838118"/>
          </a:xfrm>
        </p:grpSpPr>
        <p:sp>
          <p:nvSpPr>
            <p:cNvPr id="123" name="TextBox 122">
              <a:extLst>
                <a:ext uri="{FF2B5EF4-FFF2-40B4-BE49-F238E27FC236}">
                  <a16:creationId xmlns:a16="http://schemas.microsoft.com/office/drawing/2014/main" id="{8D939B80-DFF2-4F94-B98D-E10C8EE254E1}"/>
                </a:ext>
              </a:extLst>
            </p:cNvPr>
            <p:cNvSpPr txBox="1"/>
            <p:nvPr/>
          </p:nvSpPr>
          <p:spPr>
            <a:xfrm>
              <a:off x="11855491" y="20343573"/>
              <a:ext cx="18630459" cy="408894"/>
            </a:xfrm>
            <a:prstGeom prst="rect">
              <a:avLst/>
            </a:prstGeom>
            <a:noFill/>
          </p:spPr>
          <p:txBody>
            <a:bodyPr wrap="square" rtlCol="0">
              <a:spAutoFit/>
            </a:bodyPr>
            <a:lstStyle/>
            <a:p>
              <a:r>
                <a:rPr lang="en-CA" sz="2057" b="1" i="1" dirty="0">
                  <a:solidFill>
                    <a:prstClr val="black"/>
                  </a:solidFill>
                  <a:latin typeface="Arial" panose="020B0604020202020204" pitchFamily="34" charset="0"/>
                  <a:cs typeface="Arial" panose="020B0604020202020204" pitchFamily="34" charset="0"/>
                </a:rPr>
                <a:t>Figure 3. </a:t>
              </a:r>
              <a:r>
                <a:rPr lang="en-CA" sz="2057" i="1" dirty="0">
                  <a:solidFill>
                    <a:prstClr val="black"/>
                  </a:solidFill>
                  <a:latin typeface="Arial" panose="020B0604020202020204" pitchFamily="34" charset="0"/>
                  <a:cs typeface="Arial" panose="020B0604020202020204" pitchFamily="34" charset="0"/>
                </a:rPr>
                <a:t>Airborne pollutant exposure assessment using PDMS sorbent bars.</a:t>
              </a:r>
              <a:endParaRPr lang="en-US" sz="2057" dirty="0">
                <a:latin typeface="Arial" panose="020B0604020202020204" pitchFamily="34" charset="0"/>
                <a:cs typeface="Arial" panose="020B0604020202020204" pitchFamily="34" charset="0"/>
              </a:endParaRPr>
            </a:p>
          </p:txBody>
        </p:sp>
        <p:sp>
          <p:nvSpPr>
            <p:cNvPr id="82" name="Right Arrow 45">
              <a:extLst>
                <a:ext uri="{FF2B5EF4-FFF2-40B4-BE49-F238E27FC236}">
                  <a16:creationId xmlns:a16="http://schemas.microsoft.com/office/drawing/2014/main" id="{1E5A4264-64E7-49A9-B479-74F424F7F3D0}"/>
                </a:ext>
              </a:extLst>
            </p:cNvPr>
            <p:cNvSpPr/>
            <p:nvPr/>
          </p:nvSpPr>
          <p:spPr>
            <a:xfrm rot="10800000" flipH="1">
              <a:off x="25530144" y="18094375"/>
              <a:ext cx="938577" cy="833291"/>
            </a:xfrm>
            <a:prstGeom prst="rightArrow">
              <a:avLst/>
            </a:prstGeom>
            <a:solidFill>
              <a:srgbClr val="FF4759">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83" name="Right Arrow 33">
              <a:extLst>
                <a:ext uri="{FF2B5EF4-FFF2-40B4-BE49-F238E27FC236}">
                  <a16:creationId xmlns:a16="http://schemas.microsoft.com/office/drawing/2014/main" id="{051792F9-58D2-4822-BF1A-CD0B2435942E}"/>
                </a:ext>
              </a:extLst>
            </p:cNvPr>
            <p:cNvSpPr/>
            <p:nvPr/>
          </p:nvSpPr>
          <p:spPr>
            <a:xfrm>
              <a:off x="16629651" y="18076491"/>
              <a:ext cx="1935939" cy="833291"/>
            </a:xfrm>
            <a:prstGeom prst="rightArrow">
              <a:avLst/>
            </a:prstGeom>
            <a:solidFill>
              <a:srgbClr val="FF4759">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84" name="Right Arrow 35">
              <a:extLst>
                <a:ext uri="{FF2B5EF4-FFF2-40B4-BE49-F238E27FC236}">
                  <a16:creationId xmlns:a16="http://schemas.microsoft.com/office/drawing/2014/main" id="{70BB717F-55FD-49B7-A8E3-79CC4D6976A7}"/>
                </a:ext>
              </a:extLst>
            </p:cNvPr>
            <p:cNvSpPr/>
            <p:nvPr/>
          </p:nvSpPr>
          <p:spPr>
            <a:xfrm>
              <a:off x="14381226" y="18085456"/>
              <a:ext cx="1293753" cy="833291"/>
            </a:xfrm>
            <a:prstGeom prst="rightArrow">
              <a:avLst/>
            </a:prstGeom>
            <a:solidFill>
              <a:srgbClr val="FF4759">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95" name="Freeform: Shape 94">
              <a:extLst>
                <a:ext uri="{FF2B5EF4-FFF2-40B4-BE49-F238E27FC236}">
                  <a16:creationId xmlns:a16="http://schemas.microsoft.com/office/drawing/2014/main" id="{A0BC2608-F606-455B-AE71-7DDA905485E7}"/>
                </a:ext>
              </a:extLst>
            </p:cNvPr>
            <p:cNvSpPr/>
            <p:nvPr/>
          </p:nvSpPr>
          <p:spPr>
            <a:xfrm>
              <a:off x="19076004" y="17982290"/>
              <a:ext cx="196481" cy="796001"/>
            </a:xfrm>
            <a:custGeom>
              <a:avLst/>
              <a:gdLst>
                <a:gd name="connsiteX0" fmla="*/ 22860 w 142875"/>
                <a:gd name="connsiteY0" fmla="*/ 22860 h 601980"/>
                <a:gd name="connsiteX1" fmla="*/ 0 w 142875"/>
                <a:gd name="connsiteY1" fmla="*/ 68580 h 601980"/>
                <a:gd name="connsiteX2" fmla="*/ 0 w 142875"/>
                <a:gd name="connsiteY2" fmla="*/ 561975 h 601980"/>
                <a:gd name="connsiteX3" fmla="*/ 3810 w 142875"/>
                <a:gd name="connsiteY3" fmla="*/ 601980 h 601980"/>
                <a:gd name="connsiteX4" fmla="*/ 30480 w 142875"/>
                <a:gd name="connsiteY4" fmla="*/ 594360 h 601980"/>
                <a:gd name="connsiteX5" fmla="*/ 51435 w 142875"/>
                <a:gd name="connsiteY5" fmla="*/ 594360 h 601980"/>
                <a:gd name="connsiteX6" fmla="*/ 99060 w 142875"/>
                <a:gd name="connsiteY6" fmla="*/ 594360 h 601980"/>
                <a:gd name="connsiteX7" fmla="*/ 99060 w 142875"/>
                <a:gd name="connsiteY7" fmla="*/ 70485 h 601980"/>
                <a:gd name="connsiteX8" fmla="*/ 112395 w 142875"/>
                <a:gd name="connsiteY8" fmla="*/ 59055 h 601980"/>
                <a:gd name="connsiteX9" fmla="*/ 131445 w 142875"/>
                <a:gd name="connsiteY9" fmla="*/ 45720 h 601980"/>
                <a:gd name="connsiteX10" fmla="*/ 142875 w 142875"/>
                <a:gd name="connsiteY10" fmla="*/ 28575 h 601980"/>
                <a:gd name="connsiteX11" fmla="*/ 135255 w 142875"/>
                <a:gd name="connsiteY11" fmla="*/ 19050 h 601980"/>
                <a:gd name="connsiteX12" fmla="*/ 110490 w 142875"/>
                <a:gd name="connsiteY12" fmla="*/ 9525 h 601980"/>
                <a:gd name="connsiteX13" fmla="*/ 81915 w 142875"/>
                <a:gd name="connsiteY13" fmla="*/ 0 h 601980"/>
                <a:gd name="connsiteX14" fmla="*/ 68580 w 142875"/>
                <a:gd name="connsiteY14" fmla="*/ 0 h 601980"/>
                <a:gd name="connsiteX15" fmla="*/ 22860 w 142875"/>
                <a:gd name="connsiteY15" fmla="*/ 22860 h 601980"/>
                <a:gd name="connsiteX0" fmla="*/ 22860 w 142875"/>
                <a:gd name="connsiteY0" fmla="*/ 11430 h 601980"/>
                <a:gd name="connsiteX1" fmla="*/ 0 w 142875"/>
                <a:gd name="connsiteY1" fmla="*/ 68580 h 601980"/>
                <a:gd name="connsiteX2" fmla="*/ 0 w 142875"/>
                <a:gd name="connsiteY2" fmla="*/ 561975 h 601980"/>
                <a:gd name="connsiteX3" fmla="*/ 3810 w 142875"/>
                <a:gd name="connsiteY3" fmla="*/ 601980 h 601980"/>
                <a:gd name="connsiteX4" fmla="*/ 30480 w 142875"/>
                <a:gd name="connsiteY4" fmla="*/ 594360 h 601980"/>
                <a:gd name="connsiteX5" fmla="*/ 51435 w 142875"/>
                <a:gd name="connsiteY5" fmla="*/ 594360 h 601980"/>
                <a:gd name="connsiteX6" fmla="*/ 99060 w 142875"/>
                <a:gd name="connsiteY6" fmla="*/ 594360 h 601980"/>
                <a:gd name="connsiteX7" fmla="*/ 99060 w 142875"/>
                <a:gd name="connsiteY7" fmla="*/ 70485 h 601980"/>
                <a:gd name="connsiteX8" fmla="*/ 112395 w 142875"/>
                <a:gd name="connsiteY8" fmla="*/ 59055 h 601980"/>
                <a:gd name="connsiteX9" fmla="*/ 131445 w 142875"/>
                <a:gd name="connsiteY9" fmla="*/ 45720 h 601980"/>
                <a:gd name="connsiteX10" fmla="*/ 142875 w 142875"/>
                <a:gd name="connsiteY10" fmla="*/ 28575 h 601980"/>
                <a:gd name="connsiteX11" fmla="*/ 135255 w 142875"/>
                <a:gd name="connsiteY11" fmla="*/ 19050 h 601980"/>
                <a:gd name="connsiteX12" fmla="*/ 110490 w 142875"/>
                <a:gd name="connsiteY12" fmla="*/ 9525 h 601980"/>
                <a:gd name="connsiteX13" fmla="*/ 81915 w 142875"/>
                <a:gd name="connsiteY13" fmla="*/ 0 h 601980"/>
                <a:gd name="connsiteX14" fmla="*/ 68580 w 142875"/>
                <a:gd name="connsiteY14" fmla="*/ 0 h 601980"/>
                <a:gd name="connsiteX15" fmla="*/ 22860 w 142875"/>
                <a:gd name="connsiteY15" fmla="*/ 11430 h 601980"/>
                <a:gd name="connsiteX0" fmla="*/ 22860 w 142875"/>
                <a:gd name="connsiteY0" fmla="*/ 11430 h 601980"/>
                <a:gd name="connsiteX1" fmla="*/ 0 w 142875"/>
                <a:gd name="connsiteY1" fmla="*/ 68580 h 601980"/>
                <a:gd name="connsiteX2" fmla="*/ 0 w 142875"/>
                <a:gd name="connsiteY2" fmla="*/ 561975 h 601980"/>
                <a:gd name="connsiteX3" fmla="*/ 3810 w 142875"/>
                <a:gd name="connsiteY3" fmla="*/ 601980 h 601980"/>
                <a:gd name="connsiteX4" fmla="*/ 30480 w 142875"/>
                <a:gd name="connsiteY4" fmla="*/ 594360 h 601980"/>
                <a:gd name="connsiteX5" fmla="*/ 51435 w 142875"/>
                <a:gd name="connsiteY5" fmla="*/ 594360 h 601980"/>
                <a:gd name="connsiteX6" fmla="*/ 99060 w 142875"/>
                <a:gd name="connsiteY6" fmla="*/ 594360 h 601980"/>
                <a:gd name="connsiteX7" fmla="*/ 99060 w 142875"/>
                <a:gd name="connsiteY7" fmla="*/ 70485 h 601980"/>
                <a:gd name="connsiteX8" fmla="*/ 112395 w 142875"/>
                <a:gd name="connsiteY8" fmla="*/ 59055 h 601980"/>
                <a:gd name="connsiteX9" fmla="*/ 131445 w 142875"/>
                <a:gd name="connsiteY9" fmla="*/ 45720 h 601980"/>
                <a:gd name="connsiteX10" fmla="*/ 142875 w 142875"/>
                <a:gd name="connsiteY10" fmla="*/ 28575 h 601980"/>
                <a:gd name="connsiteX11" fmla="*/ 135255 w 142875"/>
                <a:gd name="connsiteY11" fmla="*/ 19050 h 601980"/>
                <a:gd name="connsiteX12" fmla="*/ 110490 w 142875"/>
                <a:gd name="connsiteY12" fmla="*/ 9525 h 601980"/>
                <a:gd name="connsiteX13" fmla="*/ 81915 w 142875"/>
                <a:gd name="connsiteY13" fmla="*/ 0 h 601980"/>
                <a:gd name="connsiteX14" fmla="*/ 68580 w 142875"/>
                <a:gd name="connsiteY14" fmla="*/ 0 h 601980"/>
                <a:gd name="connsiteX15" fmla="*/ 22860 w 142875"/>
                <a:gd name="connsiteY15" fmla="*/ 11430 h 601980"/>
                <a:gd name="connsiteX0" fmla="*/ 28575 w 148590"/>
                <a:gd name="connsiteY0" fmla="*/ 11430 h 601980"/>
                <a:gd name="connsiteX1" fmla="*/ 0 w 148590"/>
                <a:gd name="connsiteY1" fmla="*/ 62865 h 601980"/>
                <a:gd name="connsiteX2" fmla="*/ 5715 w 148590"/>
                <a:gd name="connsiteY2" fmla="*/ 561975 h 601980"/>
                <a:gd name="connsiteX3" fmla="*/ 9525 w 148590"/>
                <a:gd name="connsiteY3" fmla="*/ 601980 h 601980"/>
                <a:gd name="connsiteX4" fmla="*/ 36195 w 148590"/>
                <a:gd name="connsiteY4" fmla="*/ 594360 h 601980"/>
                <a:gd name="connsiteX5" fmla="*/ 57150 w 148590"/>
                <a:gd name="connsiteY5" fmla="*/ 594360 h 601980"/>
                <a:gd name="connsiteX6" fmla="*/ 104775 w 148590"/>
                <a:gd name="connsiteY6" fmla="*/ 594360 h 601980"/>
                <a:gd name="connsiteX7" fmla="*/ 104775 w 148590"/>
                <a:gd name="connsiteY7" fmla="*/ 70485 h 601980"/>
                <a:gd name="connsiteX8" fmla="*/ 118110 w 148590"/>
                <a:gd name="connsiteY8" fmla="*/ 59055 h 601980"/>
                <a:gd name="connsiteX9" fmla="*/ 137160 w 148590"/>
                <a:gd name="connsiteY9" fmla="*/ 45720 h 601980"/>
                <a:gd name="connsiteX10" fmla="*/ 148590 w 148590"/>
                <a:gd name="connsiteY10" fmla="*/ 28575 h 601980"/>
                <a:gd name="connsiteX11" fmla="*/ 140970 w 148590"/>
                <a:gd name="connsiteY11" fmla="*/ 19050 h 601980"/>
                <a:gd name="connsiteX12" fmla="*/ 116205 w 148590"/>
                <a:gd name="connsiteY12" fmla="*/ 9525 h 601980"/>
                <a:gd name="connsiteX13" fmla="*/ 87630 w 148590"/>
                <a:gd name="connsiteY13" fmla="*/ 0 h 601980"/>
                <a:gd name="connsiteX14" fmla="*/ 74295 w 148590"/>
                <a:gd name="connsiteY14" fmla="*/ 0 h 601980"/>
                <a:gd name="connsiteX15" fmla="*/ 28575 w 148590"/>
                <a:gd name="connsiteY15" fmla="*/ 11430 h 601980"/>
                <a:gd name="connsiteX0" fmla="*/ 28575 w 148590"/>
                <a:gd name="connsiteY0" fmla="*/ 11430 h 601980"/>
                <a:gd name="connsiteX1" fmla="*/ 0 w 148590"/>
                <a:gd name="connsiteY1" fmla="*/ 62865 h 601980"/>
                <a:gd name="connsiteX2" fmla="*/ 5715 w 148590"/>
                <a:gd name="connsiteY2" fmla="*/ 561975 h 601980"/>
                <a:gd name="connsiteX3" fmla="*/ 9525 w 148590"/>
                <a:gd name="connsiteY3" fmla="*/ 601980 h 601980"/>
                <a:gd name="connsiteX4" fmla="*/ 36195 w 148590"/>
                <a:gd name="connsiteY4" fmla="*/ 594360 h 601980"/>
                <a:gd name="connsiteX5" fmla="*/ 57150 w 148590"/>
                <a:gd name="connsiteY5" fmla="*/ 594360 h 601980"/>
                <a:gd name="connsiteX6" fmla="*/ 104775 w 148590"/>
                <a:gd name="connsiteY6" fmla="*/ 594360 h 601980"/>
                <a:gd name="connsiteX7" fmla="*/ 104775 w 148590"/>
                <a:gd name="connsiteY7" fmla="*/ 70485 h 601980"/>
                <a:gd name="connsiteX8" fmla="*/ 118110 w 148590"/>
                <a:gd name="connsiteY8" fmla="*/ 59055 h 601980"/>
                <a:gd name="connsiteX9" fmla="*/ 137160 w 148590"/>
                <a:gd name="connsiteY9" fmla="*/ 45720 h 601980"/>
                <a:gd name="connsiteX10" fmla="*/ 148590 w 148590"/>
                <a:gd name="connsiteY10" fmla="*/ 28575 h 601980"/>
                <a:gd name="connsiteX11" fmla="*/ 140970 w 148590"/>
                <a:gd name="connsiteY11" fmla="*/ 19050 h 601980"/>
                <a:gd name="connsiteX12" fmla="*/ 116205 w 148590"/>
                <a:gd name="connsiteY12" fmla="*/ 9525 h 601980"/>
                <a:gd name="connsiteX13" fmla="*/ 87630 w 148590"/>
                <a:gd name="connsiteY13" fmla="*/ 0 h 601980"/>
                <a:gd name="connsiteX14" fmla="*/ 74295 w 148590"/>
                <a:gd name="connsiteY14" fmla="*/ 0 h 601980"/>
                <a:gd name="connsiteX15" fmla="*/ 28575 w 148590"/>
                <a:gd name="connsiteY15" fmla="*/ 11430 h 60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590" h="601980">
                  <a:moveTo>
                    <a:pt x="28575" y="11430"/>
                  </a:moveTo>
                  <a:cubicBezTo>
                    <a:pt x="-1905" y="22860"/>
                    <a:pt x="7620" y="24765"/>
                    <a:pt x="0" y="62865"/>
                  </a:cubicBezTo>
                  <a:lnTo>
                    <a:pt x="5715" y="561975"/>
                  </a:lnTo>
                  <a:lnTo>
                    <a:pt x="9525" y="601980"/>
                  </a:lnTo>
                  <a:lnTo>
                    <a:pt x="36195" y="594360"/>
                  </a:lnTo>
                  <a:lnTo>
                    <a:pt x="57150" y="594360"/>
                  </a:lnTo>
                  <a:lnTo>
                    <a:pt x="104775" y="594360"/>
                  </a:lnTo>
                  <a:lnTo>
                    <a:pt x="104775" y="70485"/>
                  </a:lnTo>
                  <a:lnTo>
                    <a:pt x="118110" y="59055"/>
                  </a:lnTo>
                  <a:lnTo>
                    <a:pt x="137160" y="45720"/>
                  </a:lnTo>
                  <a:lnTo>
                    <a:pt x="148590" y="28575"/>
                  </a:lnTo>
                  <a:lnTo>
                    <a:pt x="140970" y="19050"/>
                  </a:lnTo>
                  <a:lnTo>
                    <a:pt x="116205" y="9525"/>
                  </a:lnTo>
                  <a:lnTo>
                    <a:pt x="87630" y="0"/>
                  </a:lnTo>
                  <a:lnTo>
                    <a:pt x="74295" y="0"/>
                  </a:lnTo>
                  <a:lnTo>
                    <a:pt x="28575" y="11430"/>
                  </a:lnTo>
                  <a:close/>
                </a:path>
              </a:pathLst>
            </a:custGeom>
            <a:ln w="12700">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323"/>
            </a:p>
          </p:txBody>
        </p:sp>
        <p:pic>
          <p:nvPicPr>
            <p:cNvPr id="103" name="Picture 102">
              <a:extLst>
                <a:ext uri="{FF2B5EF4-FFF2-40B4-BE49-F238E27FC236}">
                  <a16:creationId xmlns:a16="http://schemas.microsoft.com/office/drawing/2014/main" id="{2EEB5943-280D-4F36-8BDB-4E831D4271B2}"/>
                </a:ext>
                <a:ext uri="{C183D7F6-B498-43B3-948B-1728B52AA6E4}">
                  <adec:decorative xmlns:adec="http://schemas.microsoft.com/office/drawing/2017/decorative" val="1"/>
                </a:ext>
              </a:extLst>
            </p:cNvPr>
            <p:cNvPicPr>
              <a:picLocks noChangeAspect="1"/>
            </p:cNvPicPr>
            <p:nvPr/>
          </p:nvPicPr>
          <p:blipFill rotWithShape="1">
            <a:blip r:embed="rId12"/>
            <a:srcRect t="35177" b="9698"/>
            <a:stretch/>
          </p:blipFill>
          <p:spPr>
            <a:xfrm>
              <a:off x="23545717" y="18193727"/>
              <a:ext cx="456801" cy="366277"/>
            </a:xfrm>
            <a:prstGeom prst="rect">
              <a:avLst/>
            </a:prstGeom>
          </p:spPr>
        </p:pic>
        <p:sp>
          <p:nvSpPr>
            <p:cNvPr id="104" name="TextBox 103">
              <a:extLst>
                <a:ext uri="{FF2B5EF4-FFF2-40B4-BE49-F238E27FC236}">
                  <a16:creationId xmlns:a16="http://schemas.microsoft.com/office/drawing/2014/main" id="{21E93B12-CFDD-4D97-BBC6-0F5C61344CCC}"/>
                </a:ext>
              </a:extLst>
            </p:cNvPr>
            <p:cNvSpPr txBox="1"/>
            <p:nvPr/>
          </p:nvSpPr>
          <p:spPr>
            <a:xfrm>
              <a:off x="22290529" y="19908607"/>
              <a:ext cx="3359782" cy="356123"/>
            </a:xfrm>
            <a:prstGeom prst="rect">
              <a:avLst/>
            </a:prstGeom>
            <a:noFill/>
          </p:spPr>
          <p:txBody>
            <a:bodyPr wrap="square" rtlCol="0">
              <a:spAutoFit/>
            </a:bodyPr>
            <a:lstStyle/>
            <a:p>
              <a:r>
                <a:rPr lang="en-GB" sz="1714" b="1" dirty="0">
                  <a:latin typeface="Arial" panose="020B0604020202020204" pitchFamily="34" charset="0"/>
                  <a:cs typeface="Arial" panose="020B0604020202020204" pitchFamily="34" charset="0"/>
                </a:rPr>
                <a:t>Thermo Q Exactive GC</a:t>
              </a:r>
            </a:p>
          </p:txBody>
        </p:sp>
        <p:grpSp>
          <p:nvGrpSpPr>
            <p:cNvPr id="59" name="Group 58">
              <a:extLst>
                <a:ext uri="{FF2B5EF4-FFF2-40B4-BE49-F238E27FC236}">
                  <a16:creationId xmlns:a16="http://schemas.microsoft.com/office/drawing/2014/main" id="{BDF2494A-05E1-4249-8AE0-84BAD67332D0}"/>
                </a:ext>
              </a:extLst>
            </p:cNvPr>
            <p:cNvGrpSpPr/>
            <p:nvPr/>
          </p:nvGrpSpPr>
          <p:grpSpPr>
            <a:xfrm>
              <a:off x="18337508" y="14928963"/>
              <a:ext cx="2322580" cy="5446965"/>
              <a:chOff x="18337508" y="14928963"/>
              <a:chExt cx="2322580" cy="5446965"/>
            </a:xfrm>
          </p:grpSpPr>
          <p:pic>
            <p:nvPicPr>
              <p:cNvPr id="85" name="Picture 84">
                <a:extLst>
                  <a:ext uri="{FF2B5EF4-FFF2-40B4-BE49-F238E27FC236}">
                    <a16:creationId xmlns:a16="http://schemas.microsoft.com/office/drawing/2014/main" id="{4CB14723-DF43-4818-8326-6924B82E4285}"/>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a:off x="18790071" y="17197392"/>
                <a:ext cx="1127305" cy="3178536"/>
              </a:xfrm>
              <a:prstGeom prst="rect">
                <a:avLst/>
              </a:prstGeom>
            </p:spPr>
          </p:pic>
          <p:sp>
            <p:nvSpPr>
              <p:cNvPr id="90" name="TextBox 89">
                <a:extLst>
                  <a:ext uri="{FF2B5EF4-FFF2-40B4-BE49-F238E27FC236}">
                    <a16:creationId xmlns:a16="http://schemas.microsoft.com/office/drawing/2014/main" id="{0CF14AF7-DC25-4806-B777-92A3A489A74F}"/>
                  </a:ext>
                </a:extLst>
              </p:cNvPr>
              <p:cNvSpPr txBox="1"/>
              <p:nvPr/>
            </p:nvSpPr>
            <p:spPr>
              <a:xfrm>
                <a:off x="19478835" y="18499974"/>
                <a:ext cx="1056877" cy="487954"/>
              </a:xfrm>
              <a:prstGeom prst="rect">
                <a:avLst/>
              </a:prstGeom>
              <a:noFill/>
            </p:spPr>
            <p:txBody>
              <a:bodyPr wrap="square" rtlCol="0">
                <a:spAutoFit/>
              </a:bodyPr>
              <a:lstStyle/>
              <a:p>
                <a:r>
                  <a:rPr lang="en-US" sz="2571" dirty="0">
                    <a:latin typeface="Arial" panose="020B0604020202020204" pitchFamily="34" charset="0"/>
                    <a:cs typeface="Arial" panose="020B0604020202020204" pitchFamily="34" charset="0"/>
                  </a:rPr>
                  <a:t>Oven</a:t>
                </a:r>
                <a:endParaRPr lang="en-GB" sz="2571" dirty="0">
                  <a:latin typeface="Arial" panose="020B0604020202020204" pitchFamily="34" charset="0"/>
                  <a:cs typeface="Arial" panose="020B0604020202020204" pitchFamily="34" charset="0"/>
                </a:endParaRPr>
              </a:p>
            </p:txBody>
          </p:sp>
          <p:sp>
            <p:nvSpPr>
              <p:cNvPr id="316" name="TextBox 315">
                <a:extLst>
                  <a:ext uri="{FF2B5EF4-FFF2-40B4-BE49-F238E27FC236}">
                    <a16:creationId xmlns:a16="http://schemas.microsoft.com/office/drawing/2014/main" id="{B20B3C86-9FFC-4A94-96A9-8C886CC9FC68}"/>
                  </a:ext>
                </a:extLst>
              </p:cNvPr>
              <p:cNvSpPr txBox="1"/>
              <p:nvPr/>
            </p:nvSpPr>
            <p:spPr>
              <a:xfrm>
                <a:off x="18337508" y="14928963"/>
                <a:ext cx="2322580" cy="1674816"/>
              </a:xfrm>
              <a:prstGeom prst="rect">
                <a:avLst/>
              </a:prstGeom>
              <a:noFill/>
            </p:spPr>
            <p:txBody>
              <a:bodyPr wrap="square" rtlCol="0">
                <a:spAutoFit/>
              </a:bodyPr>
              <a:lstStyle/>
              <a:p>
                <a:r>
                  <a:rPr lang="en-US" sz="2571" b="1" i="1" dirty="0">
                    <a:solidFill>
                      <a:srgbClr val="002060"/>
                    </a:solidFill>
                    <a:latin typeface="Arial" panose="020B0604020202020204" pitchFamily="34" charset="0"/>
                    <a:cs typeface="Arial" panose="020B0604020202020204" pitchFamily="34" charset="0"/>
                  </a:rPr>
                  <a:t>3. Thermal desorption of pollutants from the bar.</a:t>
                </a:r>
                <a:endParaRPr lang="en-GB" sz="2571" b="1" i="1" dirty="0">
                  <a:solidFill>
                    <a:srgbClr val="002060"/>
                  </a:solidFill>
                  <a:latin typeface="Arial" panose="020B0604020202020204" pitchFamily="34" charset="0"/>
                  <a:cs typeface="Arial" panose="020B0604020202020204" pitchFamily="34" charset="0"/>
                </a:endParaRPr>
              </a:p>
            </p:txBody>
          </p:sp>
        </p:grpSp>
        <p:grpSp>
          <p:nvGrpSpPr>
            <p:cNvPr id="62" name="Group 61">
              <a:extLst>
                <a:ext uri="{FF2B5EF4-FFF2-40B4-BE49-F238E27FC236}">
                  <a16:creationId xmlns:a16="http://schemas.microsoft.com/office/drawing/2014/main" id="{745A54BE-A7B7-4391-AD63-9E0822132ADC}"/>
                </a:ext>
              </a:extLst>
            </p:cNvPr>
            <p:cNvGrpSpPr/>
            <p:nvPr/>
          </p:nvGrpSpPr>
          <p:grpSpPr>
            <a:xfrm>
              <a:off x="26571335" y="14946848"/>
              <a:ext cx="3894552" cy="5154228"/>
              <a:chOff x="26571335" y="14946848"/>
              <a:chExt cx="3894552" cy="5154228"/>
            </a:xfrm>
          </p:grpSpPr>
          <p:sp>
            <p:nvSpPr>
              <p:cNvPr id="87" name="TextBox 86">
                <a:extLst>
                  <a:ext uri="{FF2B5EF4-FFF2-40B4-BE49-F238E27FC236}">
                    <a16:creationId xmlns:a16="http://schemas.microsoft.com/office/drawing/2014/main" id="{08F7A091-8323-44BD-9329-8922674DE711}"/>
                  </a:ext>
                </a:extLst>
              </p:cNvPr>
              <p:cNvSpPr txBox="1"/>
              <p:nvPr/>
            </p:nvSpPr>
            <p:spPr>
              <a:xfrm>
                <a:off x="27080315" y="17147878"/>
                <a:ext cx="3338597" cy="487954"/>
              </a:xfrm>
              <a:prstGeom prst="rect">
                <a:avLst/>
              </a:prstGeom>
              <a:noFill/>
            </p:spPr>
            <p:txBody>
              <a:bodyPr wrap="square" rtlCol="0">
                <a:spAutoFit/>
              </a:bodyPr>
              <a:lstStyle/>
              <a:p>
                <a:r>
                  <a:rPr lang="en-US" sz="2571" dirty="0">
                    <a:latin typeface="Arial" panose="020B0604020202020204" pitchFamily="34" charset="0"/>
                    <a:cs typeface="Arial" panose="020B0604020202020204" pitchFamily="34" charset="0"/>
                  </a:rPr>
                  <a:t>Exposure signature.</a:t>
                </a:r>
                <a:endParaRPr lang="en-GB" sz="2571" dirty="0">
                  <a:latin typeface="Arial" panose="020B0604020202020204" pitchFamily="34" charset="0"/>
                  <a:cs typeface="Arial" panose="020B0604020202020204" pitchFamily="34" charset="0"/>
                </a:endParaRPr>
              </a:p>
            </p:txBody>
          </p:sp>
          <p:pic>
            <p:nvPicPr>
              <p:cNvPr id="92" name="Picture 91">
                <a:extLst>
                  <a:ext uri="{FF2B5EF4-FFF2-40B4-BE49-F238E27FC236}">
                    <a16:creationId xmlns:a16="http://schemas.microsoft.com/office/drawing/2014/main" id="{3B9BD4BE-66FB-4C1E-A2E7-772B05889059}"/>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a:off x="26571335" y="17620279"/>
                <a:ext cx="3894552" cy="2480797"/>
              </a:xfrm>
              <a:prstGeom prst="rect">
                <a:avLst/>
              </a:prstGeom>
            </p:spPr>
          </p:pic>
          <p:sp>
            <p:nvSpPr>
              <p:cNvPr id="318" name="TextBox 317">
                <a:extLst>
                  <a:ext uri="{FF2B5EF4-FFF2-40B4-BE49-F238E27FC236}">
                    <a16:creationId xmlns:a16="http://schemas.microsoft.com/office/drawing/2014/main" id="{BA699B67-53EB-4D9B-9519-E8E3D20CFD97}"/>
                  </a:ext>
                </a:extLst>
              </p:cNvPr>
              <p:cNvSpPr txBox="1"/>
              <p:nvPr/>
            </p:nvSpPr>
            <p:spPr>
              <a:xfrm>
                <a:off x="26686169" y="14946848"/>
                <a:ext cx="3710878" cy="883575"/>
              </a:xfrm>
              <a:prstGeom prst="rect">
                <a:avLst/>
              </a:prstGeom>
              <a:noFill/>
            </p:spPr>
            <p:txBody>
              <a:bodyPr wrap="square" rtlCol="0">
                <a:spAutoFit/>
              </a:bodyPr>
              <a:lstStyle/>
              <a:p>
                <a:r>
                  <a:rPr lang="en-US" sz="2571" b="1" i="1" dirty="0">
                    <a:solidFill>
                      <a:srgbClr val="002060"/>
                    </a:solidFill>
                    <a:latin typeface="Arial" panose="020B0604020202020204" pitchFamily="34" charset="0"/>
                    <a:cs typeface="Arial" panose="020B0604020202020204" pitchFamily="34" charset="0"/>
                  </a:rPr>
                  <a:t>5. Data analysis of 81 targeted compounds.</a:t>
                </a:r>
              </a:p>
            </p:txBody>
          </p:sp>
        </p:grpSp>
        <p:grpSp>
          <p:nvGrpSpPr>
            <p:cNvPr id="58" name="Group 57">
              <a:extLst>
                <a:ext uri="{FF2B5EF4-FFF2-40B4-BE49-F238E27FC236}">
                  <a16:creationId xmlns:a16="http://schemas.microsoft.com/office/drawing/2014/main" id="{D3905ACC-54ED-4C6C-9D32-673A2FDB0721}"/>
                </a:ext>
              </a:extLst>
            </p:cNvPr>
            <p:cNvGrpSpPr/>
            <p:nvPr/>
          </p:nvGrpSpPr>
          <p:grpSpPr>
            <a:xfrm>
              <a:off x="14530408" y="14946848"/>
              <a:ext cx="3699535" cy="4831479"/>
              <a:chOff x="14530408" y="14946848"/>
              <a:chExt cx="3699535" cy="4831479"/>
            </a:xfrm>
          </p:grpSpPr>
          <p:pic>
            <p:nvPicPr>
              <p:cNvPr id="81" name="Picture 2" descr="Image result for hamilton needle">
                <a:extLst>
                  <a:ext uri="{FF2B5EF4-FFF2-40B4-BE49-F238E27FC236}">
                    <a16:creationId xmlns:a16="http://schemas.microsoft.com/office/drawing/2014/main" id="{DA97E8E7-9A97-41B2-8B0A-6719F492B03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2627713">
                <a:off x="14530408" y="17094601"/>
                <a:ext cx="2242078" cy="964093"/>
              </a:xfrm>
              <a:prstGeom prst="rect">
                <a:avLst/>
              </a:prstGeom>
              <a:noFill/>
              <a:extLst>
                <a:ext uri="{909E8E84-426E-40DD-AFC4-6F175D3DCCD1}">
                  <a14:hiddenFill xmlns:a14="http://schemas.microsoft.com/office/drawing/2010/main">
                    <a:solidFill>
                      <a:srgbClr val="FFFFFF"/>
                    </a:solidFill>
                  </a14:hiddenFill>
                </a:ext>
              </a:extLst>
            </p:spPr>
          </p:pic>
          <p:sp>
            <p:nvSpPr>
              <p:cNvPr id="89" name="TextBox 88">
                <a:extLst>
                  <a:ext uri="{FF2B5EF4-FFF2-40B4-BE49-F238E27FC236}">
                    <a16:creationId xmlns:a16="http://schemas.microsoft.com/office/drawing/2014/main" id="{1CA171CC-108C-408A-8BF7-207D93CAC4C1}"/>
                  </a:ext>
                </a:extLst>
              </p:cNvPr>
              <p:cNvSpPr txBox="1"/>
              <p:nvPr/>
            </p:nvSpPr>
            <p:spPr>
              <a:xfrm>
                <a:off x="16353046" y="18894751"/>
                <a:ext cx="1876897" cy="883576"/>
              </a:xfrm>
              <a:prstGeom prst="rect">
                <a:avLst/>
              </a:prstGeom>
              <a:noFill/>
            </p:spPr>
            <p:txBody>
              <a:bodyPr wrap="square" rtlCol="0">
                <a:spAutoFit/>
              </a:bodyPr>
              <a:lstStyle/>
              <a:p>
                <a:r>
                  <a:rPr lang="en-US" sz="2571" dirty="0">
                    <a:latin typeface="Arial" panose="020B0604020202020204" pitchFamily="34" charset="0"/>
                    <a:cs typeface="Arial" panose="020B0604020202020204" pitchFamily="34" charset="0"/>
                  </a:rPr>
                  <a:t>Sorbent bar.</a:t>
                </a:r>
                <a:endParaRPr lang="en-GB" sz="2571" dirty="0">
                  <a:latin typeface="Arial" panose="020B0604020202020204" pitchFamily="34" charset="0"/>
                  <a:cs typeface="Arial" panose="020B0604020202020204" pitchFamily="34" charset="0"/>
                </a:endParaRPr>
              </a:p>
            </p:txBody>
          </p:sp>
          <p:pic>
            <p:nvPicPr>
              <p:cNvPr id="94" name="Picture 93">
                <a:extLst>
                  <a:ext uri="{FF2B5EF4-FFF2-40B4-BE49-F238E27FC236}">
                    <a16:creationId xmlns:a16="http://schemas.microsoft.com/office/drawing/2014/main" id="{CDBB21A8-FD26-4373-92A8-3AD2D1C5FA7D}"/>
                  </a:ext>
                  <a:ext uri="{C183D7F6-B498-43B3-948B-1728B52AA6E4}">
                    <adec:decorative xmlns:adec="http://schemas.microsoft.com/office/drawing/2017/decorative" val="1"/>
                  </a:ext>
                </a:extLst>
              </p:cNvPr>
              <p:cNvPicPr>
                <a:picLocks noChangeAspect="1"/>
              </p:cNvPicPr>
              <p:nvPr/>
            </p:nvPicPr>
            <p:blipFill>
              <a:blip r:embed="rId16"/>
              <a:stretch>
                <a:fillRect/>
              </a:stretch>
            </p:blipFill>
            <p:spPr>
              <a:xfrm rot="18952149">
                <a:off x="15821657" y="18053102"/>
                <a:ext cx="1995495" cy="638558"/>
              </a:xfrm>
              <a:prstGeom prst="rect">
                <a:avLst/>
              </a:prstGeom>
            </p:spPr>
          </p:pic>
          <p:sp>
            <p:nvSpPr>
              <p:cNvPr id="319" name="TextBox 318">
                <a:extLst>
                  <a:ext uri="{FF2B5EF4-FFF2-40B4-BE49-F238E27FC236}">
                    <a16:creationId xmlns:a16="http://schemas.microsoft.com/office/drawing/2014/main" id="{FB376DB6-011F-47B6-97B9-55878A3F57D3}"/>
                  </a:ext>
                </a:extLst>
              </p:cNvPr>
              <p:cNvSpPr txBox="1"/>
              <p:nvPr/>
            </p:nvSpPr>
            <p:spPr>
              <a:xfrm>
                <a:off x="14772159" y="14946848"/>
                <a:ext cx="3316296" cy="1674816"/>
              </a:xfrm>
              <a:prstGeom prst="rect">
                <a:avLst/>
              </a:prstGeom>
              <a:noFill/>
            </p:spPr>
            <p:txBody>
              <a:bodyPr wrap="square" rtlCol="0">
                <a:spAutoFit/>
              </a:bodyPr>
              <a:lstStyle/>
              <a:p>
                <a:r>
                  <a:rPr lang="en-US" sz="2571" b="1" i="1" dirty="0">
                    <a:solidFill>
                      <a:srgbClr val="002060"/>
                    </a:solidFill>
                    <a:latin typeface="Arial" panose="020B0604020202020204" pitchFamily="34" charset="0"/>
                    <a:cs typeface="Arial" panose="020B0604020202020204" pitchFamily="34" charset="0"/>
                  </a:rPr>
                  <a:t>2. Load bar with known amounts of deuterated standards.</a:t>
                </a:r>
                <a:endParaRPr lang="en-GB" sz="2571" b="1" i="1" dirty="0">
                  <a:solidFill>
                    <a:srgbClr val="002060"/>
                  </a:solidFill>
                  <a:latin typeface="Arial" panose="020B0604020202020204" pitchFamily="34" charset="0"/>
                  <a:cs typeface="Arial" panose="020B0604020202020204" pitchFamily="34" charset="0"/>
                </a:endParaRPr>
              </a:p>
            </p:txBody>
          </p:sp>
        </p:grpSp>
        <p:grpSp>
          <p:nvGrpSpPr>
            <p:cNvPr id="60" name="Group 59">
              <a:extLst>
                <a:ext uri="{FF2B5EF4-FFF2-40B4-BE49-F238E27FC236}">
                  <a16:creationId xmlns:a16="http://schemas.microsoft.com/office/drawing/2014/main" id="{52FF9D6E-94F1-41D2-AA01-BF394BB0C910}"/>
                </a:ext>
              </a:extLst>
            </p:cNvPr>
            <p:cNvGrpSpPr/>
            <p:nvPr/>
          </p:nvGrpSpPr>
          <p:grpSpPr>
            <a:xfrm>
              <a:off x="19573378" y="14914349"/>
              <a:ext cx="5814572" cy="5628718"/>
              <a:chOff x="19573378" y="14914349"/>
              <a:chExt cx="5814572" cy="5628718"/>
            </a:xfrm>
          </p:grpSpPr>
          <p:pic>
            <p:nvPicPr>
              <p:cNvPr id="80" name="Picture 2" descr="Image result for orbitrap TD GC">
                <a:extLst>
                  <a:ext uri="{FF2B5EF4-FFF2-40B4-BE49-F238E27FC236}">
                    <a16:creationId xmlns:a16="http://schemas.microsoft.com/office/drawing/2014/main" id="{6758F565-ADD6-4303-B729-3118AC597A7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723621" y="15878737"/>
                <a:ext cx="4664329" cy="4664330"/>
              </a:xfrm>
              <a:prstGeom prst="rect">
                <a:avLst/>
              </a:prstGeom>
              <a:noFill/>
              <a:extLst>
                <a:ext uri="{909E8E84-426E-40DD-AFC4-6F175D3DCCD1}">
                  <a14:hiddenFill xmlns:a14="http://schemas.microsoft.com/office/drawing/2010/main">
                    <a:solidFill>
                      <a:srgbClr val="FFFFFF"/>
                    </a:solidFill>
                  </a14:hiddenFill>
                </a:ext>
              </a:extLst>
            </p:spPr>
          </p:pic>
          <p:sp>
            <p:nvSpPr>
              <p:cNvPr id="97" name="Rectangle 96">
                <a:extLst>
                  <a:ext uri="{FF2B5EF4-FFF2-40B4-BE49-F238E27FC236}">
                    <a16:creationId xmlns:a16="http://schemas.microsoft.com/office/drawing/2014/main" id="{9D05FD9F-01BF-44EE-BE66-7E1BECFFC378}"/>
                  </a:ext>
                </a:extLst>
              </p:cNvPr>
              <p:cNvSpPr/>
              <p:nvPr/>
            </p:nvSpPr>
            <p:spPr>
              <a:xfrm>
                <a:off x="23502748" y="18100864"/>
                <a:ext cx="526401" cy="48817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cxnSp>
            <p:nvCxnSpPr>
              <p:cNvPr id="98" name="Straight Connector 97">
                <a:extLst>
                  <a:ext uri="{FF2B5EF4-FFF2-40B4-BE49-F238E27FC236}">
                    <a16:creationId xmlns:a16="http://schemas.microsoft.com/office/drawing/2014/main" id="{63425122-1DFF-4B89-AC38-48966F863FDC}"/>
                  </a:ext>
                </a:extLst>
              </p:cNvPr>
              <p:cNvCxnSpPr>
                <a:cxnSpLocks/>
              </p:cNvCxnSpPr>
              <p:nvPr/>
            </p:nvCxnSpPr>
            <p:spPr>
              <a:xfrm flipH="1" flipV="1">
                <a:off x="19573378" y="17207985"/>
                <a:ext cx="3945218" cy="89287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0471612-5E39-4125-8E6C-8FD9B2FA0BF5}"/>
                  </a:ext>
                </a:extLst>
              </p:cNvPr>
              <p:cNvCxnSpPr>
                <a:cxnSpLocks/>
              </p:cNvCxnSpPr>
              <p:nvPr/>
            </p:nvCxnSpPr>
            <p:spPr>
              <a:xfrm flipH="1">
                <a:off x="19573378" y="18582750"/>
                <a:ext cx="3931027" cy="49513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20" name="TextBox 319">
                <a:extLst>
                  <a:ext uri="{FF2B5EF4-FFF2-40B4-BE49-F238E27FC236}">
                    <a16:creationId xmlns:a16="http://schemas.microsoft.com/office/drawing/2014/main" id="{6DE315BC-3AE2-4438-A538-43BE8C6B1A62}"/>
                  </a:ext>
                </a:extLst>
              </p:cNvPr>
              <p:cNvSpPr txBox="1"/>
              <p:nvPr/>
            </p:nvSpPr>
            <p:spPr>
              <a:xfrm>
                <a:off x="20809542" y="14914349"/>
                <a:ext cx="4359561" cy="2070439"/>
              </a:xfrm>
              <a:prstGeom prst="rect">
                <a:avLst/>
              </a:prstGeom>
              <a:noFill/>
            </p:spPr>
            <p:txBody>
              <a:bodyPr wrap="square" rtlCol="0">
                <a:spAutoFit/>
              </a:bodyPr>
              <a:lstStyle/>
              <a:p>
                <a:r>
                  <a:rPr lang="en-US" sz="2571" b="1" i="1" dirty="0">
                    <a:solidFill>
                      <a:srgbClr val="002060"/>
                    </a:solidFill>
                    <a:latin typeface="Arial" panose="020B0604020202020204" pitchFamily="34" charset="0"/>
                    <a:cs typeface="Arial" panose="020B0604020202020204" pitchFamily="34" charset="0"/>
                  </a:rPr>
                  <a:t>4. Separation </a:t>
                </a:r>
                <a:br>
                  <a:rPr lang="en-US" sz="2571" b="1" i="1" dirty="0">
                    <a:solidFill>
                      <a:srgbClr val="002060"/>
                    </a:solidFill>
                    <a:latin typeface="Arial" panose="020B0604020202020204" pitchFamily="34" charset="0"/>
                    <a:cs typeface="Arial" panose="020B0604020202020204" pitchFamily="34" charset="0"/>
                  </a:rPr>
                </a:br>
                <a:r>
                  <a:rPr lang="en-US" sz="2571" b="1" i="1" dirty="0">
                    <a:solidFill>
                      <a:srgbClr val="002060"/>
                    </a:solidFill>
                    <a:latin typeface="Arial" panose="020B0604020202020204" pitchFamily="34" charset="0"/>
                    <a:cs typeface="Arial" panose="020B0604020202020204" pitchFamily="34" charset="0"/>
                  </a:rPr>
                  <a:t>and detection of pollutants </a:t>
                </a:r>
                <a:br>
                  <a:rPr lang="en-US" sz="2571" b="1" i="1" dirty="0">
                    <a:solidFill>
                      <a:srgbClr val="002060"/>
                    </a:solidFill>
                    <a:latin typeface="Arial" panose="020B0604020202020204" pitchFamily="34" charset="0"/>
                    <a:cs typeface="Arial" panose="020B0604020202020204" pitchFamily="34" charset="0"/>
                  </a:rPr>
                </a:br>
                <a:r>
                  <a:rPr lang="en-US" sz="2571" b="1" i="1" dirty="0">
                    <a:solidFill>
                      <a:srgbClr val="002060"/>
                    </a:solidFill>
                    <a:latin typeface="Arial" panose="020B0604020202020204" pitchFamily="34" charset="0"/>
                    <a:cs typeface="Arial" panose="020B0604020202020204" pitchFamily="34" charset="0"/>
                  </a:rPr>
                  <a:t>using gas chromatography mass spectrometry.</a:t>
                </a:r>
                <a:endParaRPr lang="en-GB" sz="2571" b="1" i="1" dirty="0">
                  <a:solidFill>
                    <a:srgbClr val="002060"/>
                  </a:solidFill>
                  <a:latin typeface="Arial" panose="020B0604020202020204" pitchFamily="34" charset="0"/>
                  <a:cs typeface="Arial" panose="020B0604020202020204" pitchFamily="34" charset="0"/>
                </a:endParaRPr>
              </a:p>
            </p:txBody>
          </p:sp>
        </p:grpSp>
        <p:grpSp>
          <p:nvGrpSpPr>
            <p:cNvPr id="57" name="Group 56">
              <a:extLst>
                <a:ext uri="{FF2B5EF4-FFF2-40B4-BE49-F238E27FC236}">
                  <a16:creationId xmlns:a16="http://schemas.microsoft.com/office/drawing/2014/main" id="{A4A4306D-A9DE-499D-9A39-FD02739500AB}"/>
                </a:ext>
              </a:extLst>
            </p:cNvPr>
            <p:cNvGrpSpPr/>
            <p:nvPr/>
          </p:nvGrpSpPr>
          <p:grpSpPr>
            <a:xfrm>
              <a:off x="11790428" y="14933714"/>
              <a:ext cx="2503795" cy="4753033"/>
              <a:chOff x="11790428" y="14933714"/>
              <a:chExt cx="2503795" cy="4753033"/>
            </a:xfrm>
          </p:grpSpPr>
          <p:sp>
            <p:nvSpPr>
              <p:cNvPr id="317" name="TextBox 316">
                <a:extLst>
                  <a:ext uri="{FF2B5EF4-FFF2-40B4-BE49-F238E27FC236}">
                    <a16:creationId xmlns:a16="http://schemas.microsoft.com/office/drawing/2014/main" id="{DB21E10F-9B7A-4F17-8EDE-F200518837B5}"/>
                  </a:ext>
                </a:extLst>
              </p:cNvPr>
              <p:cNvSpPr txBox="1"/>
              <p:nvPr/>
            </p:nvSpPr>
            <p:spPr>
              <a:xfrm>
                <a:off x="11898103" y="14933714"/>
                <a:ext cx="2161359" cy="1279195"/>
              </a:xfrm>
              <a:prstGeom prst="rect">
                <a:avLst/>
              </a:prstGeom>
              <a:noFill/>
            </p:spPr>
            <p:txBody>
              <a:bodyPr wrap="square" rtlCol="0">
                <a:spAutoFit/>
              </a:bodyPr>
              <a:lstStyle/>
              <a:p>
                <a:r>
                  <a:rPr lang="en-US" sz="2571" b="1" i="1" dirty="0">
                    <a:solidFill>
                      <a:srgbClr val="002060"/>
                    </a:solidFill>
                    <a:latin typeface="Arial" panose="020B0604020202020204" pitchFamily="34" charset="0"/>
                    <a:cs typeface="Arial" panose="020B0604020202020204" pitchFamily="34" charset="0"/>
                  </a:rPr>
                  <a:t>1. Personal exposure (24 hours).</a:t>
                </a:r>
                <a:endParaRPr lang="en-GB" sz="2571" b="1" i="1" dirty="0">
                  <a:solidFill>
                    <a:srgbClr val="002060"/>
                  </a:solidFill>
                  <a:latin typeface="Arial" panose="020B0604020202020204" pitchFamily="34" charset="0"/>
                  <a:cs typeface="Arial" panose="020B0604020202020204" pitchFamily="34" charset="0"/>
                </a:endParaRPr>
              </a:p>
            </p:txBody>
          </p:sp>
          <p:sp>
            <p:nvSpPr>
              <p:cNvPr id="61" name="Rectangle 60">
                <a:extLst>
                  <a:ext uri="{FF2B5EF4-FFF2-40B4-BE49-F238E27FC236}">
                    <a16:creationId xmlns:a16="http://schemas.microsoft.com/office/drawing/2014/main" id="{5EF37A0C-04D7-43C7-A0CF-9FBBFF504EFF}"/>
                  </a:ext>
                </a:extLst>
              </p:cNvPr>
              <p:cNvSpPr/>
              <p:nvPr/>
            </p:nvSpPr>
            <p:spPr>
              <a:xfrm>
                <a:off x="14162453" y="16713497"/>
                <a:ext cx="112120" cy="222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a:extLst>
                  <a:ext uri="{FF2B5EF4-FFF2-40B4-BE49-F238E27FC236}">
                    <a16:creationId xmlns:a16="http://schemas.microsoft.com/office/drawing/2014/main" id="{7703180D-BBEF-4D5C-AF46-D9F9D03D5532}"/>
                  </a:ext>
                </a:extLst>
              </p:cNvPr>
              <p:cNvSpPr/>
              <p:nvPr/>
            </p:nvSpPr>
            <p:spPr>
              <a:xfrm>
                <a:off x="13666840" y="16999040"/>
                <a:ext cx="627383" cy="278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1" name="Picture 560">
                <a:extLst>
                  <a:ext uri="{FF2B5EF4-FFF2-40B4-BE49-F238E27FC236}">
                    <a16:creationId xmlns:a16="http://schemas.microsoft.com/office/drawing/2014/main" id="{A7FAC016-9491-449E-A120-311FCFCAFB7C}"/>
                  </a:ext>
                  <a:ext uri="{C183D7F6-B498-43B3-948B-1728B52AA6E4}">
                    <adec:decorative xmlns:adec="http://schemas.microsoft.com/office/drawing/2017/decorative" val="1"/>
                  </a:ext>
                </a:extLst>
              </p:cNvPr>
              <p:cNvPicPr>
                <a:picLocks noChangeAspect="1"/>
              </p:cNvPicPr>
              <p:nvPr/>
            </p:nvPicPr>
            <p:blipFill rotWithShape="1">
              <a:blip r:embed="rId18"/>
              <a:srcRect t="22368" b="17883"/>
              <a:stretch/>
            </p:blipFill>
            <p:spPr>
              <a:xfrm>
                <a:off x="11790428" y="17275020"/>
                <a:ext cx="1328865" cy="396990"/>
              </a:xfrm>
              <a:prstGeom prst="rect">
                <a:avLst/>
              </a:prstGeom>
            </p:spPr>
          </p:pic>
          <p:pic>
            <p:nvPicPr>
              <p:cNvPr id="987" name="Picture 986">
                <a:extLst>
                  <a:ext uri="{FF2B5EF4-FFF2-40B4-BE49-F238E27FC236}">
                    <a16:creationId xmlns:a16="http://schemas.microsoft.com/office/drawing/2014/main" id="{159F7D7A-4BAE-4BB1-A496-2E163F2E499E}"/>
                  </a:ext>
                  <a:ext uri="{C183D7F6-B498-43B3-948B-1728B52AA6E4}">
                    <adec:decorative xmlns:adec="http://schemas.microsoft.com/office/drawing/2017/decorative" val="1"/>
                  </a:ext>
                </a:extLst>
              </p:cNvPr>
              <p:cNvPicPr>
                <a:picLocks noChangeAspect="1"/>
              </p:cNvPicPr>
              <p:nvPr/>
            </p:nvPicPr>
            <p:blipFill rotWithShape="1">
              <a:blip r:embed="rId18"/>
              <a:srcRect l="78729" t="30297" r="8848" b="53983"/>
              <a:stretch/>
            </p:blipFill>
            <p:spPr>
              <a:xfrm>
                <a:off x="13239653" y="16590562"/>
                <a:ext cx="908764" cy="574928"/>
              </a:xfrm>
              <a:prstGeom prst="rect">
                <a:avLst/>
              </a:prstGeom>
            </p:spPr>
          </p:pic>
          <p:pic>
            <p:nvPicPr>
              <p:cNvPr id="988" name="Picture 987">
                <a:extLst>
                  <a:ext uri="{FF2B5EF4-FFF2-40B4-BE49-F238E27FC236}">
                    <a16:creationId xmlns:a16="http://schemas.microsoft.com/office/drawing/2014/main" id="{66D96DB1-EDB1-422D-BA6C-B708415DF366}"/>
                  </a:ext>
                  <a:ext uri="{C183D7F6-B498-43B3-948B-1728B52AA6E4}">
                    <adec:decorative xmlns:adec="http://schemas.microsoft.com/office/drawing/2017/decorative" val="1"/>
                  </a:ext>
                </a:extLst>
              </p:cNvPr>
              <p:cNvPicPr>
                <a:picLocks noChangeAspect="1"/>
              </p:cNvPicPr>
              <p:nvPr/>
            </p:nvPicPr>
            <p:blipFill>
              <a:blip r:embed="rId19"/>
              <a:stretch>
                <a:fillRect/>
              </a:stretch>
            </p:blipFill>
            <p:spPr>
              <a:xfrm rot="506473">
                <a:off x="13360140" y="16854137"/>
                <a:ext cx="616240" cy="183117"/>
              </a:xfrm>
              <a:prstGeom prst="rect">
                <a:avLst/>
              </a:prstGeom>
            </p:spPr>
          </p:pic>
          <p:sp>
            <p:nvSpPr>
              <p:cNvPr id="985" name="Oval 984">
                <a:extLst>
                  <a:ext uri="{FF2B5EF4-FFF2-40B4-BE49-F238E27FC236}">
                    <a16:creationId xmlns:a16="http://schemas.microsoft.com/office/drawing/2014/main" id="{004AEC99-62CB-41EF-8394-2CEA42C66DE1}"/>
                  </a:ext>
                </a:extLst>
              </p:cNvPr>
              <p:cNvSpPr/>
              <p:nvPr/>
            </p:nvSpPr>
            <p:spPr>
              <a:xfrm>
                <a:off x="13227277" y="16462935"/>
                <a:ext cx="933564" cy="933396"/>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86" name="Oval 985">
                <a:extLst>
                  <a:ext uri="{FF2B5EF4-FFF2-40B4-BE49-F238E27FC236}">
                    <a16:creationId xmlns:a16="http://schemas.microsoft.com/office/drawing/2014/main" id="{F3A04051-C7FF-46C3-AD9F-B092B98173A1}"/>
                  </a:ext>
                </a:extLst>
              </p:cNvPr>
              <p:cNvSpPr/>
              <p:nvPr/>
            </p:nvSpPr>
            <p:spPr>
              <a:xfrm>
                <a:off x="13179851" y="16415509"/>
                <a:ext cx="1028433" cy="102824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82" name="Arc 981">
                <a:extLst>
                  <a:ext uri="{FF2B5EF4-FFF2-40B4-BE49-F238E27FC236}">
                    <a16:creationId xmlns:a16="http://schemas.microsoft.com/office/drawing/2014/main" id="{30FE9757-FF89-47E0-A062-857D9645CE7B}"/>
                  </a:ext>
                </a:extLst>
              </p:cNvPr>
              <p:cNvSpPr/>
              <p:nvPr/>
            </p:nvSpPr>
            <p:spPr>
              <a:xfrm rot="7239275">
                <a:off x="13802291" y="16729670"/>
                <a:ext cx="284329" cy="335326"/>
              </a:xfrm>
              <a:prstGeom prst="arc">
                <a:avLst/>
              </a:prstGeom>
              <a:ln w="31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3" name="Arc 982">
                <a:extLst>
                  <a:ext uri="{FF2B5EF4-FFF2-40B4-BE49-F238E27FC236}">
                    <a16:creationId xmlns:a16="http://schemas.microsoft.com/office/drawing/2014/main" id="{EF88674F-2150-4AB5-B8F0-731D59526E50}"/>
                  </a:ext>
                </a:extLst>
              </p:cNvPr>
              <p:cNvSpPr/>
              <p:nvPr/>
            </p:nvSpPr>
            <p:spPr>
              <a:xfrm rot="16482943" flipH="1">
                <a:off x="13292922" y="16607148"/>
                <a:ext cx="320435" cy="281557"/>
              </a:xfrm>
              <a:prstGeom prst="arc">
                <a:avLst/>
              </a:prstGeom>
              <a:ln w="31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8" name="Isosceles Triangle 707">
                <a:extLst>
                  <a:ext uri="{FF2B5EF4-FFF2-40B4-BE49-F238E27FC236}">
                    <a16:creationId xmlns:a16="http://schemas.microsoft.com/office/drawing/2014/main" id="{87364947-E7E7-4F4E-9DC3-0621BB8BD381}"/>
                  </a:ext>
                </a:extLst>
              </p:cNvPr>
              <p:cNvSpPr/>
              <p:nvPr/>
            </p:nvSpPr>
            <p:spPr>
              <a:xfrm rot="14482350">
                <a:off x="12943952" y="17002300"/>
                <a:ext cx="248878" cy="512421"/>
              </a:xfrm>
              <a:prstGeom prst="triangle">
                <a:avLst/>
              </a:prstGeom>
              <a:solidFill>
                <a:srgbClr val="BDBDB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6" name="Picture 555">
                <a:extLst>
                  <a:ext uri="{FF2B5EF4-FFF2-40B4-BE49-F238E27FC236}">
                    <a16:creationId xmlns:a16="http://schemas.microsoft.com/office/drawing/2014/main" id="{A4C0D452-4F1A-4282-A3FA-3114D33D01EE}"/>
                  </a:ext>
                  <a:ext uri="{C183D7F6-B498-43B3-948B-1728B52AA6E4}">
                    <adec:decorative xmlns:adec="http://schemas.microsoft.com/office/drawing/2017/decorative" val="1"/>
                  </a:ext>
                </a:extLst>
              </p:cNvPr>
              <p:cNvPicPr>
                <a:picLocks noChangeAspect="1"/>
              </p:cNvPicPr>
              <p:nvPr/>
            </p:nvPicPr>
            <p:blipFill>
              <a:blip r:embed="rId20"/>
              <a:stretch>
                <a:fillRect/>
              </a:stretch>
            </p:blipFill>
            <p:spPr>
              <a:xfrm rot="5400000">
                <a:off x="11525281" y="18529515"/>
                <a:ext cx="1524927" cy="789537"/>
              </a:xfrm>
              <a:prstGeom prst="rect">
                <a:avLst/>
              </a:prstGeom>
            </p:spPr>
          </p:pic>
          <p:pic>
            <p:nvPicPr>
              <p:cNvPr id="557" name="Google Shape;88;p16">
                <a:extLst>
                  <a:ext uri="{FF2B5EF4-FFF2-40B4-BE49-F238E27FC236}">
                    <a16:creationId xmlns:a16="http://schemas.microsoft.com/office/drawing/2014/main" id="{53A3B7D6-0DCB-40D9-8801-CF03DD2108F1}"/>
                  </a:ext>
                  <a:ext uri="{C183D7F6-B498-43B3-948B-1728B52AA6E4}">
                    <adec:decorative xmlns:adec="http://schemas.microsoft.com/office/drawing/2017/decorative" val="1"/>
                  </a:ext>
                </a:extLst>
              </p:cNvPr>
              <p:cNvPicPr>
                <a:picLocks noChangeAspect="1"/>
              </p:cNvPicPr>
              <p:nvPr/>
            </p:nvPicPr>
            <p:blipFill rotWithShape="1">
              <a:blip r:embed="rId21">
                <a:alphaModFix/>
                <a:extLst>
                  <a:ext uri="{BEBA8EAE-BF5A-486C-A8C5-ECC9F3942E4B}">
                    <a14:imgProps xmlns:a14="http://schemas.microsoft.com/office/drawing/2010/main">
                      <a14:imgLayer r:embed="rId5">
                        <a14:imgEffect>
                          <a14:backgroundRemoval t="14706" b="49160" l="56915" r="87057">
                            <a14:foregroundMark x1="58777" y1="20588" x2="57092" y2="30112"/>
                            <a14:foregroundMark x1="57092" y1="30112" x2="58865" y2="40616"/>
                            <a14:foregroundMark x1="58865" y1="40616" x2="59663" y2="42297"/>
                            <a14:foregroundMark x1="57358" y1="24090" x2="56915" y2="34454"/>
                            <a14:foregroundMark x1="56915" y1="34454" x2="58688" y2="39216"/>
                          </a14:backgroundRemoval>
                        </a14:imgEffect>
                        <a14:imgEffect>
                          <a14:brightnessContrast bright="-29000" contrast="74000"/>
                        </a14:imgEffect>
                      </a14:imgLayer>
                    </a14:imgProps>
                  </a:ext>
                </a:extLst>
              </a:blip>
              <a:srcRect l="55435" t="10418" r="9341" b="46424"/>
              <a:stretch/>
            </p:blipFill>
            <p:spPr>
              <a:xfrm rot="16200000">
                <a:off x="12986111" y="18367692"/>
                <a:ext cx="1281200" cy="1113182"/>
              </a:xfrm>
              <a:prstGeom prst="rect">
                <a:avLst/>
              </a:prstGeom>
              <a:noFill/>
              <a:ln>
                <a:noFill/>
              </a:ln>
            </p:spPr>
          </p:pic>
        </p:grpSp>
      </p:grpSp>
      <p:grpSp>
        <p:nvGrpSpPr>
          <p:cNvPr id="993" name="Group 992">
            <a:extLst>
              <a:ext uri="{FF2B5EF4-FFF2-40B4-BE49-F238E27FC236}">
                <a16:creationId xmlns:a16="http://schemas.microsoft.com/office/drawing/2014/main" id="{6DD76728-E7DF-4F97-9B94-5EEB254DECE9}"/>
              </a:ext>
              <a:ext uri="{C183D7F6-B498-43B3-948B-1728B52AA6E4}">
                <adec:decorative xmlns:adec="http://schemas.microsoft.com/office/drawing/2017/decorative" val="1"/>
              </a:ext>
            </a:extLst>
          </p:cNvPr>
          <p:cNvGrpSpPr/>
          <p:nvPr/>
        </p:nvGrpSpPr>
        <p:grpSpPr>
          <a:xfrm>
            <a:off x="11300116" y="21199913"/>
            <a:ext cx="19588020" cy="11480595"/>
            <a:chOff x="11300116" y="21199913"/>
            <a:chExt cx="19588020" cy="11480595"/>
          </a:xfrm>
        </p:grpSpPr>
        <p:grpSp>
          <p:nvGrpSpPr>
            <p:cNvPr id="977" name="Group 976">
              <a:extLst>
                <a:ext uri="{FF2B5EF4-FFF2-40B4-BE49-F238E27FC236}">
                  <a16:creationId xmlns:a16="http://schemas.microsoft.com/office/drawing/2014/main" id="{771930CB-8A2B-4E75-8BF3-72A342BA7B77}"/>
                </a:ext>
              </a:extLst>
            </p:cNvPr>
            <p:cNvGrpSpPr/>
            <p:nvPr/>
          </p:nvGrpSpPr>
          <p:grpSpPr>
            <a:xfrm>
              <a:off x="11696327" y="21199913"/>
              <a:ext cx="19040776" cy="2537643"/>
              <a:chOff x="11696327" y="21199913"/>
              <a:chExt cx="19040776" cy="2537643"/>
            </a:xfrm>
          </p:grpSpPr>
          <p:sp>
            <p:nvSpPr>
              <p:cNvPr id="289" name="TextBox 288">
                <a:extLst>
                  <a:ext uri="{FF2B5EF4-FFF2-40B4-BE49-F238E27FC236}">
                    <a16:creationId xmlns:a16="http://schemas.microsoft.com/office/drawing/2014/main" id="{1328D44D-E864-443F-BC28-0A00FFFE3D2D}"/>
                  </a:ext>
                </a:extLst>
              </p:cNvPr>
              <p:cNvSpPr txBox="1"/>
              <p:nvPr/>
            </p:nvSpPr>
            <p:spPr>
              <a:xfrm>
                <a:off x="11696327" y="21199913"/>
                <a:ext cx="19040776" cy="857286"/>
              </a:xfrm>
              <a:prstGeom prst="rect">
                <a:avLst/>
              </a:prstGeom>
              <a:solidFill>
                <a:srgbClr val="00356B"/>
              </a:solidFill>
              <a:ln>
                <a:noFill/>
              </a:ln>
            </p:spPr>
            <p:txBody>
              <a:bodyPr wrap="square" rtlCol="0" anchor="ctr">
                <a:spAutoFit/>
              </a:bodyPr>
              <a:lstStyle/>
              <a:p>
                <a:pPr algn="ctr"/>
                <a:endParaRPr lang="en-US" sz="600" b="1" dirty="0">
                  <a:solidFill>
                    <a:srgbClr val="FFFFFF"/>
                  </a:solidFill>
                  <a:latin typeface="Arial" panose="020B0604020202020204" pitchFamily="34" charset="0"/>
                  <a:cs typeface="Arial" panose="020B0604020202020204" pitchFamily="34" charset="0"/>
                </a:endParaRPr>
              </a:p>
              <a:p>
                <a:pPr algn="ctr"/>
                <a:r>
                  <a:rPr lang="en-US" sz="3771" b="1" dirty="0">
                    <a:solidFill>
                      <a:srgbClr val="FFFFFF"/>
                    </a:solidFill>
                    <a:latin typeface="Arial" panose="020B0604020202020204" pitchFamily="34" charset="0"/>
                    <a:cs typeface="Arial" panose="020B0604020202020204" pitchFamily="34" charset="0"/>
                  </a:rPr>
                  <a:t>Results</a:t>
                </a:r>
              </a:p>
              <a:p>
                <a:pPr algn="ctr"/>
                <a:endParaRPr lang="en-US" sz="600" b="1" dirty="0">
                  <a:solidFill>
                    <a:srgbClr val="FFFFFF"/>
                  </a:solidFill>
                  <a:latin typeface="Arial" panose="020B0604020202020204" pitchFamily="34" charset="0"/>
                  <a:cs typeface="Arial" panose="020B0604020202020204" pitchFamily="34" charset="0"/>
                </a:endParaRPr>
              </a:p>
            </p:txBody>
          </p:sp>
          <p:sp>
            <p:nvSpPr>
              <p:cNvPr id="290" name="Rectangle 289">
                <a:extLst>
                  <a:ext uri="{FF2B5EF4-FFF2-40B4-BE49-F238E27FC236}">
                    <a16:creationId xmlns:a16="http://schemas.microsoft.com/office/drawing/2014/main" id="{F1CBFFED-3163-4134-B34C-8210AB61DF2C}"/>
                  </a:ext>
                </a:extLst>
              </p:cNvPr>
              <p:cNvSpPr/>
              <p:nvPr/>
            </p:nvSpPr>
            <p:spPr>
              <a:xfrm>
                <a:off x="11696327" y="22063251"/>
                <a:ext cx="19040776" cy="1674305"/>
              </a:xfrm>
              <a:prstGeom prst="rect">
                <a:avLst/>
              </a:prstGeom>
              <a:solidFill>
                <a:schemeClr val="accent1">
                  <a:lumMod val="20000"/>
                  <a:lumOff val="80000"/>
                </a:schemeClr>
              </a:solidFill>
              <a:ln>
                <a:noFill/>
              </a:ln>
            </p:spPr>
            <p:txBody>
              <a:bodyPr wrap="square">
                <a:spAutoFit/>
              </a:bodyPr>
              <a:lstStyle/>
              <a:p>
                <a:pPr marL="391866" indent="-391866">
                  <a:buFont typeface="Arial" panose="020B0604020202020204" pitchFamily="34" charset="0"/>
                  <a:buChar char="•"/>
                </a:pPr>
                <a:r>
                  <a:rPr lang="en-US" altLang="en-US" sz="2570" dirty="0">
                    <a:latin typeface="Arial" panose="020B0604020202020204" pitchFamily="34" charset="0"/>
                    <a:cs typeface="Arial" panose="020B0604020202020204" pitchFamily="34" charset="0"/>
                  </a:rPr>
                  <a:t>Significant differences were found in four sampler placements for six chemical classes (Kruskal-Wallis test p-value&lt;0.05, </a:t>
                </a:r>
                <a:r>
                  <a:rPr lang="en-US" altLang="en-US" sz="2570" b="1" dirty="0">
                    <a:latin typeface="Arial" panose="020B0604020202020204" pitchFamily="34" charset="0"/>
                    <a:cs typeface="Arial" panose="020B0604020202020204" pitchFamily="34" charset="0"/>
                  </a:rPr>
                  <a:t>Figure 4A</a:t>
                </a:r>
                <a:r>
                  <a:rPr lang="en-US" altLang="en-US" sz="2570" dirty="0">
                    <a:latin typeface="Arial" panose="020B0604020202020204" pitchFamily="34" charset="0"/>
                    <a:cs typeface="Arial" panose="020B0604020202020204" pitchFamily="34" charset="0"/>
                  </a:rPr>
                  <a:t>). This suggests samplers at each placement position might capture chemicals from different exposure sources. </a:t>
                </a:r>
              </a:p>
              <a:p>
                <a:pPr marL="391866" indent="-391866">
                  <a:buFont typeface="Arial" panose="020B0604020202020204" pitchFamily="34" charset="0"/>
                  <a:buChar char="•"/>
                </a:pPr>
                <a:r>
                  <a:rPr lang="en-US" altLang="en-US" sz="2570" dirty="0">
                    <a:latin typeface="Arial" panose="020B0604020202020204" pitchFamily="34" charset="0"/>
                    <a:cs typeface="Arial" panose="020B0604020202020204" pitchFamily="34" charset="0"/>
                  </a:rPr>
                  <a:t>Measurements from different sampler placements were positively correlated with each other. Strongest correlation was found between wrist and chest measurements, R</a:t>
                </a:r>
                <a:r>
                  <a:rPr lang="en-US" altLang="en-US" sz="2570" baseline="30000" dirty="0">
                    <a:latin typeface="Arial" panose="020B0604020202020204" pitchFamily="34" charset="0"/>
                    <a:cs typeface="Arial" panose="020B0604020202020204" pitchFamily="34" charset="0"/>
                  </a:rPr>
                  <a:t>2</a:t>
                </a:r>
                <a:r>
                  <a:rPr lang="en-US" altLang="en-US" sz="2570" dirty="0">
                    <a:latin typeface="Arial" panose="020B0604020202020204" pitchFamily="34" charset="0"/>
                    <a:cs typeface="Arial" panose="020B0604020202020204" pitchFamily="34" charset="0"/>
                  </a:rPr>
                  <a:t>=0.98. (</a:t>
                </a:r>
                <a:r>
                  <a:rPr lang="en-US" altLang="en-US" sz="2570" b="1" dirty="0">
                    <a:latin typeface="Arial" panose="020B0604020202020204" pitchFamily="34" charset="0"/>
                    <a:cs typeface="Arial" panose="020B0604020202020204" pitchFamily="34" charset="0"/>
                  </a:rPr>
                  <a:t>Figure 4B</a:t>
                </a:r>
                <a:r>
                  <a:rPr lang="en-US" altLang="en-US" sz="2570" dirty="0">
                    <a:latin typeface="Arial" panose="020B0604020202020204" pitchFamily="34" charset="0"/>
                    <a:cs typeface="Arial" panose="020B0604020202020204" pitchFamily="34" charset="0"/>
                  </a:rPr>
                  <a:t>). </a:t>
                </a:r>
              </a:p>
            </p:txBody>
          </p:sp>
        </p:grpSp>
        <p:grpSp>
          <p:nvGrpSpPr>
            <p:cNvPr id="991" name="Group 990">
              <a:extLst>
                <a:ext uri="{FF2B5EF4-FFF2-40B4-BE49-F238E27FC236}">
                  <a16:creationId xmlns:a16="http://schemas.microsoft.com/office/drawing/2014/main" id="{E3FFBC7C-7141-48D3-BC53-4920C48E21AA}"/>
                </a:ext>
              </a:extLst>
            </p:cNvPr>
            <p:cNvGrpSpPr/>
            <p:nvPr/>
          </p:nvGrpSpPr>
          <p:grpSpPr>
            <a:xfrm>
              <a:off x="11300116" y="24247798"/>
              <a:ext cx="19588020" cy="8432710"/>
              <a:chOff x="11300116" y="24247798"/>
              <a:chExt cx="19588020" cy="8432710"/>
            </a:xfrm>
          </p:grpSpPr>
          <p:sp>
            <p:nvSpPr>
              <p:cNvPr id="135" name="TextBox 134">
                <a:extLst>
                  <a:ext uri="{FF2B5EF4-FFF2-40B4-BE49-F238E27FC236}">
                    <a16:creationId xmlns:a16="http://schemas.microsoft.com/office/drawing/2014/main" id="{A11E4A15-067A-4AE1-A72F-BC932140973D}"/>
                  </a:ext>
                </a:extLst>
              </p:cNvPr>
              <p:cNvSpPr txBox="1"/>
              <p:nvPr/>
            </p:nvSpPr>
            <p:spPr>
              <a:xfrm>
                <a:off x="11847360" y="31955053"/>
                <a:ext cx="19040776" cy="725455"/>
              </a:xfrm>
              <a:prstGeom prst="rect">
                <a:avLst/>
              </a:prstGeom>
              <a:noFill/>
            </p:spPr>
            <p:txBody>
              <a:bodyPr wrap="square" rtlCol="0">
                <a:spAutoFit/>
              </a:bodyPr>
              <a:lstStyle/>
              <a:p>
                <a:r>
                  <a:rPr lang="en-CA" sz="2057" b="1" i="1" dirty="0">
                    <a:solidFill>
                      <a:prstClr val="black"/>
                    </a:solidFill>
                    <a:latin typeface="Arial" panose="020B0604020202020204" pitchFamily="34" charset="0"/>
                    <a:cs typeface="Arial" panose="020B0604020202020204" pitchFamily="34" charset="0"/>
                  </a:rPr>
                  <a:t>Figure 4. </a:t>
                </a:r>
                <a:r>
                  <a:rPr lang="en-CA" sz="2057" i="1" dirty="0">
                    <a:solidFill>
                      <a:prstClr val="black"/>
                    </a:solidFill>
                    <a:latin typeface="Arial" panose="020B0604020202020204" pitchFamily="34" charset="0"/>
                    <a:cs typeface="Arial" panose="020B0604020202020204" pitchFamily="34" charset="0"/>
                  </a:rPr>
                  <a:t>A) </a:t>
                </a:r>
                <a:r>
                  <a:rPr lang="en-US" sz="2057" i="1" dirty="0">
                    <a:solidFill>
                      <a:prstClr val="black"/>
                    </a:solidFill>
                    <a:latin typeface="Arial" panose="020B0604020202020204" pitchFamily="34" charset="0"/>
                    <a:cs typeface="Arial" panose="020B0604020202020204" pitchFamily="34" charset="0"/>
                  </a:rPr>
                  <a:t>Summary of measurements from all wearable forms. Bolded chemical class has a significance level less than 0.05. * indicates α &lt; 0.0001. </a:t>
                </a:r>
              </a:p>
              <a:p>
                <a:r>
                  <a:rPr lang="en-CA" sz="2057" i="1" dirty="0">
                    <a:solidFill>
                      <a:prstClr val="black"/>
                    </a:solidFill>
                    <a:latin typeface="Arial" panose="020B0604020202020204" pitchFamily="34" charset="0"/>
                    <a:cs typeface="Arial" panose="020B0604020202020204" pitchFamily="34" charset="0"/>
                  </a:rPr>
                  <a:t>B) </a:t>
                </a:r>
                <a:r>
                  <a:rPr lang="en-US" sz="2057" i="1" dirty="0">
                    <a:solidFill>
                      <a:prstClr val="black"/>
                    </a:solidFill>
                    <a:latin typeface="Arial" panose="020B0604020202020204" pitchFamily="34" charset="0"/>
                    <a:cs typeface="Arial" panose="020B0604020202020204" pitchFamily="34" charset="0"/>
                  </a:rPr>
                  <a:t>Correlation of average concentrations across compounds between different sampler placements. </a:t>
                </a:r>
                <a:endParaRPr lang="en-CA" sz="2057" i="1" dirty="0">
                  <a:solidFill>
                    <a:prstClr val="black"/>
                  </a:solidFill>
                  <a:latin typeface="Arial" panose="020B0604020202020204" pitchFamily="34" charset="0"/>
                  <a:cs typeface="Arial" panose="020B0604020202020204" pitchFamily="34" charset="0"/>
                </a:endParaRPr>
              </a:p>
            </p:txBody>
          </p:sp>
          <p:sp>
            <p:nvSpPr>
              <p:cNvPr id="233" name="TextBox 232">
                <a:extLst>
                  <a:ext uri="{FF2B5EF4-FFF2-40B4-BE49-F238E27FC236}">
                    <a16:creationId xmlns:a16="http://schemas.microsoft.com/office/drawing/2014/main" id="{E50F50BE-1D50-4E2B-B07E-345653FCCE24}"/>
                  </a:ext>
                </a:extLst>
              </p:cNvPr>
              <p:cNvSpPr txBox="1"/>
              <p:nvPr/>
            </p:nvSpPr>
            <p:spPr>
              <a:xfrm>
                <a:off x="11802489" y="24247798"/>
                <a:ext cx="535724" cy="514436"/>
              </a:xfrm>
              <a:prstGeom prst="rect">
                <a:avLst/>
              </a:prstGeom>
              <a:noFill/>
            </p:spPr>
            <p:txBody>
              <a:bodyPr wrap="none" rtlCol="0">
                <a:spAutoFit/>
              </a:bodyPr>
              <a:lstStyle/>
              <a:p>
                <a:r>
                  <a:rPr lang="en-US" sz="2743" b="1" dirty="0">
                    <a:latin typeface="Arial" panose="020B0604020202020204" pitchFamily="34" charset="0"/>
                    <a:cs typeface="Arial" panose="020B0604020202020204" pitchFamily="34" charset="0"/>
                  </a:rPr>
                  <a:t>A.</a:t>
                </a:r>
              </a:p>
            </p:txBody>
          </p:sp>
          <p:sp>
            <p:nvSpPr>
              <p:cNvPr id="838" name="TextBox 837">
                <a:extLst>
                  <a:ext uri="{FF2B5EF4-FFF2-40B4-BE49-F238E27FC236}">
                    <a16:creationId xmlns:a16="http://schemas.microsoft.com/office/drawing/2014/main" id="{44698399-371E-4754-B108-4C42CB477D42}"/>
                  </a:ext>
                </a:extLst>
              </p:cNvPr>
              <p:cNvSpPr txBox="1"/>
              <p:nvPr/>
            </p:nvSpPr>
            <p:spPr>
              <a:xfrm>
                <a:off x="21780530" y="24247798"/>
                <a:ext cx="535724" cy="514436"/>
              </a:xfrm>
              <a:prstGeom prst="rect">
                <a:avLst/>
              </a:prstGeom>
              <a:noFill/>
            </p:spPr>
            <p:txBody>
              <a:bodyPr wrap="none" rtlCol="0">
                <a:spAutoFit/>
              </a:bodyPr>
              <a:lstStyle/>
              <a:p>
                <a:r>
                  <a:rPr lang="en-US" sz="2743" b="1" dirty="0">
                    <a:latin typeface="Arial" panose="020B0604020202020204" pitchFamily="34" charset="0"/>
                    <a:cs typeface="Arial" panose="020B0604020202020204" pitchFamily="34" charset="0"/>
                  </a:rPr>
                  <a:t>B.</a:t>
                </a:r>
              </a:p>
            </p:txBody>
          </p:sp>
          <p:pic>
            <p:nvPicPr>
              <p:cNvPr id="13" name="Picture 12">
                <a:extLst>
                  <a:ext uri="{FF2B5EF4-FFF2-40B4-BE49-F238E27FC236}">
                    <a16:creationId xmlns:a16="http://schemas.microsoft.com/office/drawing/2014/main" id="{3D5EFA83-8640-4FDD-9126-DCE0AEA4EC4A}"/>
                  </a:ext>
                  <a:ext uri="{C183D7F6-B498-43B3-948B-1728B52AA6E4}">
                    <adec:decorative xmlns:adec="http://schemas.microsoft.com/office/drawing/2017/decorative" val="1"/>
                  </a:ext>
                </a:extLst>
              </p:cNvPr>
              <p:cNvPicPr>
                <a:picLocks noChangeAspect="1"/>
              </p:cNvPicPr>
              <p:nvPr/>
            </p:nvPicPr>
            <p:blipFill>
              <a:blip r:embed="rId22"/>
              <a:stretch>
                <a:fillRect/>
              </a:stretch>
            </p:blipFill>
            <p:spPr>
              <a:xfrm>
                <a:off x="22699118" y="24252132"/>
                <a:ext cx="7681626" cy="7468247"/>
              </a:xfrm>
              <a:prstGeom prst="rect">
                <a:avLst/>
              </a:prstGeom>
            </p:spPr>
          </p:pic>
          <p:pic>
            <p:nvPicPr>
              <p:cNvPr id="992" name="Picture 991">
                <a:extLst>
                  <a:ext uri="{FF2B5EF4-FFF2-40B4-BE49-F238E27FC236}">
                    <a16:creationId xmlns:a16="http://schemas.microsoft.com/office/drawing/2014/main" id="{5F4E4ECC-27BF-457F-B8F8-26469978C8DC}"/>
                  </a:ext>
                  <a:ext uri="{C183D7F6-B498-43B3-948B-1728B52AA6E4}">
                    <adec:decorative xmlns:adec="http://schemas.microsoft.com/office/drawing/2017/decorative" val="1"/>
                  </a:ext>
                </a:extLst>
              </p:cNvPr>
              <p:cNvPicPr>
                <a:picLocks noChangeAspect="1"/>
              </p:cNvPicPr>
              <p:nvPr/>
            </p:nvPicPr>
            <p:blipFill>
              <a:blip r:embed="rId23"/>
              <a:stretch>
                <a:fillRect/>
              </a:stretch>
            </p:blipFill>
            <p:spPr>
              <a:xfrm>
                <a:off x="11300116" y="25389801"/>
                <a:ext cx="10513164" cy="5469144"/>
              </a:xfrm>
              <a:prstGeom prst="rect">
                <a:avLst/>
              </a:prstGeom>
            </p:spPr>
          </p:pic>
        </p:grpSp>
      </p:grpSp>
      <p:grpSp>
        <p:nvGrpSpPr>
          <p:cNvPr id="994" name="Group 993">
            <a:extLst>
              <a:ext uri="{FF2B5EF4-FFF2-40B4-BE49-F238E27FC236}">
                <a16:creationId xmlns:a16="http://schemas.microsoft.com/office/drawing/2014/main" id="{3D168F24-724D-45E5-AC1D-60AAA81B15C5}"/>
              </a:ext>
              <a:ext uri="{C183D7F6-B498-43B3-948B-1728B52AA6E4}">
                <adec:decorative xmlns:adec="http://schemas.microsoft.com/office/drawing/2017/decorative" val="1"/>
              </a:ext>
            </a:extLst>
          </p:cNvPr>
          <p:cNvGrpSpPr/>
          <p:nvPr/>
        </p:nvGrpSpPr>
        <p:grpSpPr>
          <a:xfrm>
            <a:off x="31094788" y="5952307"/>
            <a:ext cx="12618720" cy="6097078"/>
            <a:chOff x="31094788" y="5952307"/>
            <a:chExt cx="12618720" cy="6097078"/>
          </a:xfrm>
        </p:grpSpPr>
        <p:sp>
          <p:nvSpPr>
            <p:cNvPr id="136" name="TextBox 135">
              <a:extLst>
                <a:ext uri="{FF2B5EF4-FFF2-40B4-BE49-F238E27FC236}">
                  <a16:creationId xmlns:a16="http://schemas.microsoft.com/office/drawing/2014/main" id="{608CC222-B456-48DD-A186-02A89FB62568}"/>
                </a:ext>
              </a:extLst>
            </p:cNvPr>
            <p:cNvSpPr txBox="1"/>
            <p:nvPr/>
          </p:nvSpPr>
          <p:spPr>
            <a:xfrm>
              <a:off x="31094788" y="5952307"/>
              <a:ext cx="12618720" cy="857286"/>
            </a:xfrm>
            <a:prstGeom prst="rect">
              <a:avLst/>
            </a:prstGeom>
            <a:solidFill>
              <a:srgbClr val="00356B"/>
            </a:solidFill>
            <a:ln>
              <a:noFill/>
            </a:ln>
          </p:spPr>
          <p:txBody>
            <a:bodyPr wrap="square" rtlCol="0" anchor="ctr">
              <a:spAutoFit/>
            </a:bodyPr>
            <a:lstStyle/>
            <a:p>
              <a:pPr algn="ctr"/>
              <a:endParaRPr lang="en-US" sz="600" b="1" dirty="0">
                <a:solidFill>
                  <a:srgbClr val="FFFFFF"/>
                </a:solidFill>
                <a:latin typeface="Arial" panose="020B0604020202020204" pitchFamily="34" charset="0"/>
                <a:cs typeface="Arial" panose="020B0604020202020204" pitchFamily="34" charset="0"/>
              </a:endParaRPr>
            </a:p>
            <a:p>
              <a:pPr algn="ctr"/>
              <a:r>
                <a:rPr lang="en-US" sz="3771" b="1" dirty="0">
                  <a:solidFill>
                    <a:srgbClr val="FFFFFF"/>
                  </a:solidFill>
                  <a:latin typeface="Arial" panose="020B0604020202020204" pitchFamily="34" charset="0"/>
                  <a:cs typeface="Arial" panose="020B0604020202020204" pitchFamily="34" charset="0"/>
                </a:rPr>
                <a:t>Results</a:t>
              </a:r>
            </a:p>
            <a:p>
              <a:pPr algn="ctr"/>
              <a:endParaRPr lang="en-US" sz="600" b="1" dirty="0">
                <a:solidFill>
                  <a:srgbClr val="FFFFFF"/>
                </a:solidFill>
                <a:latin typeface="Arial" panose="020B0604020202020204" pitchFamily="34" charset="0"/>
                <a:cs typeface="Arial" panose="020B0604020202020204" pitchFamily="34" charset="0"/>
              </a:endParaRPr>
            </a:p>
          </p:txBody>
        </p:sp>
        <p:sp>
          <p:nvSpPr>
            <p:cNvPr id="169" name="Rectangle 168">
              <a:extLst>
                <a:ext uri="{FF2B5EF4-FFF2-40B4-BE49-F238E27FC236}">
                  <a16:creationId xmlns:a16="http://schemas.microsoft.com/office/drawing/2014/main" id="{E522283A-C805-40F2-B92A-5708C057F110}"/>
                </a:ext>
              </a:extLst>
            </p:cNvPr>
            <p:cNvSpPr/>
            <p:nvPr/>
          </p:nvSpPr>
          <p:spPr>
            <a:xfrm>
              <a:off x="31094788" y="6815645"/>
              <a:ext cx="12618720" cy="5233740"/>
            </a:xfrm>
            <a:prstGeom prst="rect">
              <a:avLst/>
            </a:prstGeom>
            <a:solidFill>
              <a:schemeClr val="accent1">
                <a:lumMod val="20000"/>
                <a:lumOff val="80000"/>
              </a:schemeClr>
            </a:solidFill>
            <a:ln>
              <a:noFill/>
            </a:ln>
          </p:spPr>
          <p:txBody>
            <a:bodyPr wrap="square">
              <a:spAutoFit/>
            </a:bodyPr>
            <a:lstStyle/>
            <a:p>
              <a:pPr marL="391866" indent="-391866">
                <a:buFont typeface="Arial" panose="020B0604020202020204" pitchFamily="34" charset="0"/>
                <a:buChar char="•"/>
              </a:pPr>
              <a:r>
                <a:rPr lang="en-US" altLang="en-US" sz="2570" dirty="0">
                  <a:latin typeface="Arial" panose="020B0604020202020204" pitchFamily="34" charset="0"/>
                  <a:cs typeface="Arial" panose="020B0604020202020204" pitchFamily="34" charset="0"/>
                </a:rPr>
                <a:t>Personalized exposure profiles were identified and varied by individuals’ behaviors. The time-weighted average exposure cannot be explained by the single activity (</a:t>
              </a:r>
              <a:r>
                <a:rPr lang="en-US" altLang="en-US" sz="2570" b="1" dirty="0">
                  <a:latin typeface="Arial" panose="020B0604020202020204" pitchFamily="34" charset="0"/>
                  <a:cs typeface="Arial" panose="020B0604020202020204" pitchFamily="34" charset="0"/>
                </a:rPr>
                <a:t>Figure 5</a:t>
              </a:r>
              <a:r>
                <a:rPr lang="en-US" altLang="en-US" sz="2570" dirty="0">
                  <a:latin typeface="Arial" panose="020B0604020202020204" pitchFamily="34" charset="0"/>
                  <a:cs typeface="Arial" panose="020B0604020202020204" pitchFamily="34" charset="0"/>
                </a:rPr>
                <a:t>).</a:t>
              </a:r>
            </a:p>
            <a:p>
              <a:pPr marL="391866" indent="-391866">
                <a:buFont typeface="Arial" panose="020B0604020202020204" pitchFamily="34" charset="0"/>
                <a:buChar char="•"/>
              </a:pPr>
              <a:r>
                <a:rPr lang="en-US" altLang="en-US" sz="2570" dirty="0">
                  <a:latin typeface="Arial" panose="020B0604020202020204" pitchFamily="34" charset="0"/>
                  <a:cs typeface="Arial" panose="020B0604020202020204" pitchFamily="34" charset="0"/>
                </a:rPr>
                <a:t>There were differences in measurements from samplers placed at different body locations. Differences were found in the estimated exposure for any two sampler locations (</a:t>
              </a:r>
              <a:r>
                <a:rPr lang="en-US" altLang="en-US" sz="2570" b="1" dirty="0">
                  <a:latin typeface="Arial" panose="020B0604020202020204" pitchFamily="34" charset="0"/>
                  <a:cs typeface="Arial" panose="020B0604020202020204" pitchFamily="34" charset="0"/>
                </a:rPr>
                <a:t>Figure 6A</a:t>
              </a:r>
              <a:r>
                <a:rPr lang="en-US" altLang="en-US" sz="2570" dirty="0">
                  <a:latin typeface="Arial" panose="020B0604020202020204" pitchFamily="34" charset="0"/>
                  <a:cs typeface="Arial" panose="020B0604020202020204" pitchFamily="34" charset="0"/>
                </a:rPr>
                <a:t>). There were 23 chemicals showing that levels near the head was the highest, the concentration for 19 chemicals was the highest near the foot. </a:t>
              </a:r>
            </a:p>
            <a:p>
              <a:pPr marL="391866" indent="-391866">
                <a:buFont typeface="Arial" panose="020B0604020202020204" pitchFamily="34" charset="0"/>
                <a:buChar char="•"/>
              </a:pPr>
              <a:r>
                <a:rPr lang="en-US" altLang="en-US" sz="2570" dirty="0">
                  <a:latin typeface="Arial" panose="020B0604020202020204" pitchFamily="34" charset="0"/>
                  <a:cs typeface="Arial" panose="020B0604020202020204" pitchFamily="34" charset="0"/>
                </a:rPr>
                <a:t>Seasonal variation was found. There were 32 analytes with significant seasonal difference, 28 chemicals showed higher levels in summer, 4 compounds showed higher levels in winter (</a:t>
              </a:r>
              <a:r>
                <a:rPr lang="en-US" altLang="en-US" sz="2570" b="1" dirty="0">
                  <a:latin typeface="Arial" panose="020B0604020202020204" pitchFamily="34" charset="0"/>
                  <a:cs typeface="Arial" panose="020B0604020202020204" pitchFamily="34" charset="0"/>
                </a:rPr>
                <a:t>Figure 6B</a:t>
              </a:r>
              <a:r>
                <a:rPr lang="en-US" altLang="en-US" sz="2570" dirty="0">
                  <a:latin typeface="Arial" panose="020B0604020202020204" pitchFamily="34" charset="0"/>
                  <a:cs typeface="Arial" panose="020B0604020202020204" pitchFamily="34" charset="0"/>
                </a:rPr>
                <a:t>).</a:t>
              </a:r>
            </a:p>
            <a:p>
              <a:pPr marL="391866" indent="-391866">
                <a:buFont typeface="Arial" panose="020B0604020202020204" pitchFamily="34" charset="0"/>
                <a:buChar char="•"/>
              </a:pPr>
              <a:r>
                <a:rPr lang="en-US" altLang="en-US" sz="2570" dirty="0">
                  <a:latin typeface="Arial" panose="020B0604020202020204" pitchFamily="34" charset="0"/>
                  <a:cs typeface="Arial" panose="020B0604020202020204" pitchFamily="34" charset="0"/>
                </a:rPr>
                <a:t>The exposure from two housing conditions is more significantly different during winter than summer. It is indicating the source of exposure is different between on- and off-campus participants, this difference is magnified during winter (</a:t>
              </a:r>
              <a:r>
                <a:rPr lang="en-US" altLang="en-US" sz="2570" b="1" dirty="0">
                  <a:latin typeface="Arial" panose="020B0604020202020204" pitchFamily="34" charset="0"/>
                  <a:cs typeface="Arial" panose="020B0604020202020204" pitchFamily="34" charset="0"/>
                </a:rPr>
                <a:t>Figure 6B</a:t>
              </a:r>
              <a:r>
                <a:rPr lang="en-US" altLang="en-US" sz="2570" dirty="0">
                  <a:latin typeface="Arial" panose="020B0604020202020204" pitchFamily="34" charset="0"/>
                  <a:cs typeface="Arial" panose="020B0604020202020204" pitchFamily="34" charset="0"/>
                </a:rPr>
                <a:t>). </a:t>
              </a:r>
            </a:p>
          </p:txBody>
        </p:sp>
      </p:grpSp>
      <p:grpSp>
        <p:nvGrpSpPr>
          <p:cNvPr id="997" name="Group 996">
            <a:extLst>
              <a:ext uri="{FF2B5EF4-FFF2-40B4-BE49-F238E27FC236}">
                <a16:creationId xmlns:a16="http://schemas.microsoft.com/office/drawing/2014/main" id="{203010A0-F14E-491E-B709-336467AD0B6C}"/>
              </a:ext>
              <a:ext uri="{C183D7F6-B498-43B3-948B-1728B52AA6E4}">
                <adec:decorative xmlns:adec="http://schemas.microsoft.com/office/drawing/2017/decorative" val="1"/>
              </a:ext>
            </a:extLst>
          </p:cNvPr>
          <p:cNvGrpSpPr/>
          <p:nvPr/>
        </p:nvGrpSpPr>
        <p:grpSpPr>
          <a:xfrm>
            <a:off x="31144283" y="28044215"/>
            <a:ext cx="12540344" cy="4823574"/>
            <a:chOff x="31144283" y="28044215"/>
            <a:chExt cx="12540344" cy="4823574"/>
          </a:xfrm>
        </p:grpSpPr>
        <p:sp>
          <p:nvSpPr>
            <p:cNvPr id="112" name="TextBox 111">
              <a:extLst>
                <a:ext uri="{FF2B5EF4-FFF2-40B4-BE49-F238E27FC236}">
                  <a16:creationId xmlns:a16="http://schemas.microsoft.com/office/drawing/2014/main" id="{9566C2B0-111B-43EA-A1B9-44AD3A1B435A}"/>
                </a:ext>
              </a:extLst>
            </p:cNvPr>
            <p:cNvSpPr txBox="1"/>
            <p:nvPr/>
          </p:nvSpPr>
          <p:spPr>
            <a:xfrm>
              <a:off x="31144284" y="28044215"/>
              <a:ext cx="12540343" cy="857286"/>
            </a:xfrm>
            <a:prstGeom prst="rect">
              <a:avLst/>
            </a:prstGeom>
            <a:solidFill>
              <a:srgbClr val="00356B"/>
            </a:solidFill>
            <a:ln>
              <a:noFill/>
            </a:ln>
          </p:spPr>
          <p:txBody>
            <a:bodyPr wrap="square" rtlCol="0" anchor="ctr">
              <a:spAutoFit/>
            </a:bodyPr>
            <a:lstStyle/>
            <a:p>
              <a:pPr algn="ctr"/>
              <a:endParaRPr lang="en-US" sz="600" b="1" dirty="0">
                <a:solidFill>
                  <a:srgbClr val="FFFFFF"/>
                </a:solidFill>
                <a:latin typeface="Arial" panose="020B0604020202020204" pitchFamily="34" charset="0"/>
                <a:cs typeface="Arial" panose="020B0604020202020204" pitchFamily="34" charset="0"/>
              </a:endParaRPr>
            </a:p>
            <a:p>
              <a:pPr algn="ctr"/>
              <a:r>
                <a:rPr lang="en-US" sz="3771" b="1" dirty="0">
                  <a:solidFill>
                    <a:srgbClr val="FFFFFF"/>
                  </a:solidFill>
                  <a:latin typeface="Arial" panose="020B0604020202020204" pitchFamily="34" charset="0"/>
                  <a:cs typeface="Arial" panose="020B0604020202020204" pitchFamily="34" charset="0"/>
                </a:rPr>
                <a:t>Conclusions</a:t>
              </a:r>
            </a:p>
            <a:p>
              <a:pPr algn="ctr"/>
              <a:endParaRPr lang="en-US" sz="600" b="1" dirty="0">
                <a:solidFill>
                  <a:srgbClr val="FFFFFF"/>
                </a:solidFill>
                <a:latin typeface="Arial" panose="020B0604020202020204" pitchFamily="34" charset="0"/>
                <a:cs typeface="Arial" panose="020B0604020202020204" pitchFamily="34" charset="0"/>
              </a:endParaRPr>
            </a:p>
          </p:txBody>
        </p:sp>
        <p:sp>
          <p:nvSpPr>
            <p:cNvPr id="113" name="Rectangle 112">
              <a:extLst>
                <a:ext uri="{FF2B5EF4-FFF2-40B4-BE49-F238E27FC236}">
                  <a16:creationId xmlns:a16="http://schemas.microsoft.com/office/drawing/2014/main" id="{04DB8511-4C8C-4638-8AEF-1874C59A4A1D}"/>
                </a:ext>
              </a:extLst>
            </p:cNvPr>
            <p:cNvSpPr/>
            <p:nvPr/>
          </p:nvSpPr>
          <p:spPr>
            <a:xfrm>
              <a:off x="31144283" y="28891878"/>
              <a:ext cx="12540343" cy="2597955"/>
            </a:xfrm>
            <a:prstGeom prst="rect">
              <a:avLst/>
            </a:prstGeom>
            <a:solidFill>
              <a:schemeClr val="accent1">
                <a:lumMod val="20000"/>
                <a:lumOff val="80000"/>
              </a:schemeClr>
            </a:solidFill>
            <a:ln>
              <a:noFill/>
            </a:ln>
          </p:spPr>
          <p:txBody>
            <a:bodyPr wrap="square">
              <a:spAutoFit/>
            </a:bodyPr>
            <a:lstStyle/>
            <a:p>
              <a:pPr marL="391866" indent="-391866">
                <a:buFont typeface="Arial"/>
                <a:buChar char="•"/>
              </a:pPr>
              <a:endParaRPr lang="en-US" altLang="en-US" sz="857" dirty="0">
                <a:latin typeface="Arial" panose="020B0604020202020204" pitchFamily="34" charset="0"/>
                <a:cs typeface="Arial" panose="020B0604020202020204" pitchFamily="34" charset="0"/>
              </a:endParaRPr>
            </a:p>
            <a:p>
              <a:pPr marL="391866" indent="-391866">
                <a:buFont typeface="Arial"/>
                <a:buChar char="•"/>
              </a:pPr>
              <a:r>
                <a:rPr lang="en-US" altLang="en-US" sz="2571" dirty="0">
                  <a:latin typeface="Arial" panose="020B0604020202020204" pitchFamily="34" charset="0"/>
                  <a:cs typeface="Arial" panose="020B0604020202020204" pitchFamily="34" charset="0"/>
                </a:rPr>
                <a:t>Season and personal behaviors are related to the variations of different SVOCs.</a:t>
              </a:r>
            </a:p>
            <a:p>
              <a:pPr marL="391866" indent="-391866">
                <a:buFont typeface="Arial"/>
                <a:buChar char="•"/>
              </a:pPr>
              <a:r>
                <a:rPr lang="en-US" altLang="en-US" sz="2571" dirty="0">
                  <a:latin typeface="Arial" panose="020B0604020202020204" pitchFamily="34" charset="0"/>
                  <a:cs typeface="Arial" panose="020B0604020202020204" pitchFamily="34" charset="0"/>
                </a:rPr>
                <a:t>While SVOCs concentrations measured by wearable samplers positioned on the head, chest, wrist, and foot were different, levels were correlated across sampler location.</a:t>
              </a:r>
            </a:p>
            <a:p>
              <a:pPr marL="391866" indent="-391866">
                <a:buFont typeface="Arial"/>
                <a:buChar char="•"/>
              </a:pPr>
              <a:r>
                <a:rPr lang="en-US" altLang="en-US" sz="2571" dirty="0">
                  <a:latin typeface="Arial" panose="020B0604020202020204" pitchFamily="34" charset="0"/>
                  <a:cs typeface="Arial" panose="020B0604020202020204" pitchFamily="34" charset="0"/>
                </a:rPr>
                <a:t>Future work will evaluate relationships between analytes for individual sampler location using both targeted and suspect screening analysis. </a:t>
              </a:r>
            </a:p>
          </p:txBody>
        </p:sp>
        <p:sp>
          <p:nvSpPr>
            <p:cNvPr id="2" name="TextBox 1">
              <a:extLst>
                <a:ext uri="{FF2B5EF4-FFF2-40B4-BE49-F238E27FC236}">
                  <a16:creationId xmlns:a16="http://schemas.microsoft.com/office/drawing/2014/main" id="{ABD0E6A7-A1AF-42CF-931D-B5D7B580619F}"/>
                </a:ext>
              </a:extLst>
            </p:cNvPr>
            <p:cNvSpPr txBox="1"/>
            <p:nvPr/>
          </p:nvSpPr>
          <p:spPr>
            <a:xfrm>
              <a:off x="33622256" y="31667460"/>
              <a:ext cx="10062370" cy="1200329"/>
            </a:xfrm>
            <a:prstGeom prst="rect">
              <a:avLst/>
            </a:prstGeom>
            <a:noFill/>
          </p:spPr>
          <p:txBody>
            <a:bodyPr wrap="none" rtlCol="0">
              <a:spAutoFit/>
            </a:bodyPr>
            <a:lstStyle/>
            <a:p>
              <a:r>
                <a:rPr lang="en-US" sz="7200" b="1" i="1" dirty="0">
                  <a:latin typeface="Arial" panose="020B0604020202020204" pitchFamily="34" charset="0"/>
                  <a:cs typeface="Arial" panose="020B0604020202020204" pitchFamily="34" charset="0"/>
                </a:rPr>
                <a:t>elizabeth.lin@yale.edu</a:t>
              </a:r>
            </a:p>
          </p:txBody>
        </p:sp>
      </p:grpSp>
      <p:grpSp>
        <p:nvGrpSpPr>
          <p:cNvPr id="999" name="Group 998">
            <a:extLst>
              <a:ext uri="{FF2B5EF4-FFF2-40B4-BE49-F238E27FC236}">
                <a16:creationId xmlns:a16="http://schemas.microsoft.com/office/drawing/2014/main" id="{62450AF0-B849-41E3-8F2B-D41A77D9DAA4}"/>
              </a:ext>
              <a:ext uri="{C183D7F6-B498-43B3-948B-1728B52AA6E4}">
                <adec:decorative xmlns:adec="http://schemas.microsoft.com/office/drawing/2017/decorative" val="1"/>
              </a:ext>
            </a:extLst>
          </p:cNvPr>
          <p:cNvGrpSpPr/>
          <p:nvPr/>
        </p:nvGrpSpPr>
        <p:grpSpPr>
          <a:xfrm>
            <a:off x="31097780" y="12171031"/>
            <a:ext cx="12618719" cy="8488956"/>
            <a:chOff x="31097780" y="12171031"/>
            <a:chExt cx="12618719" cy="8488956"/>
          </a:xfrm>
        </p:grpSpPr>
        <p:sp>
          <p:nvSpPr>
            <p:cNvPr id="989" name="Rectangle 988">
              <a:extLst>
                <a:ext uri="{FF2B5EF4-FFF2-40B4-BE49-F238E27FC236}">
                  <a16:creationId xmlns:a16="http://schemas.microsoft.com/office/drawing/2014/main" id="{EB2C0EA5-14B2-4F62-AEFE-955AFA1D6824}"/>
                </a:ext>
              </a:extLst>
            </p:cNvPr>
            <p:cNvSpPr/>
            <p:nvPr/>
          </p:nvSpPr>
          <p:spPr>
            <a:xfrm>
              <a:off x="40174001" y="15581154"/>
              <a:ext cx="1457817" cy="520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ysClr val="windowText" lastClr="000000"/>
                  </a:solidFill>
                  <a:latin typeface="Arial" panose="020B0604020202020204" pitchFamily="34" charset="0"/>
                  <a:cs typeface="Arial" panose="020B0604020202020204" pitchFamily="34" charset="0"/>
                </a:rPr>
                <a:t>Log</a:t>
              </a:r>
              <a:r>
                <a:rPr lang="en-US" sz="1600" baseline="-25000" dirty="0">
                  <a:solidFill>
                    <a:sysClr val="windowText" lastClr="000000"/>
                  </a:solidFill>
                  <a:latin typeface="Arial" panose="020B0604020202020204" pitchFamily="34" charset="0"/>
                  <a:cs typeface="Arial" panose="020B0604020202020204" pitchFamily="34" charset="0"/>
                </a:rPr>
                <a:t>2</a:t>
              </a:r>
              <a:r>
                <a:rPr lang="en-US" sz="1600" dirty="0">
                  <a:solidFill>
                    <a:sysClr val="windowText" lastClr="000000"/>
                  </a:solidFill>
                  <a:latin typeface="Arial" panose="020B0604020202020204" pitchFamily="34" charset="0"/>
                  <a:cs typeface="Arial" panose="020B0604020202020204" pitchFamily="34" charset="0"/>
                </a:rPr>
                <a:t> (</a:t>
              </a:r>
              <a:r>
                <a:rPr lang="en-US" sz="1600" dirty="0" err="1">
                  <a:solidFill>
                    <a:sysClr val="windowText" lastClr="000000"/>
                  </a:solidFill>
                  <a:latin typeface="Arial" panose="020B0604020202020204" pitchFamily="34" charset="0"/>
                  <a:cs typeface="Arial" panose="020B0604020202020204" pitchFamily="34" charset="0"/>
                </a:rPr>
                <a:t>pg</a:t>
              </a:r>
              <a:r>
                <a:rPr lang="en-US" sz="1600" dirty="0">
                  <a:solidFill>
                    <a:sysClr val="windowText" lastClr="000000"/>
                  </a:solidFill>
                  <a:latin typeface="Arial" panose="020B0604020202020204" pitchFamily="34" charset="0"/>
                  <a:cs typeface="Arial" panose="020B0604020202020204" pitchFamily="34" charset="0"/>
                </a:rPr>
                <a:t>/bar)</a:t>
              </a:r>
            </a:p>
          </p:txBody>
        </p:sp>
        <p:grpSp>
          <p:nvGrpSpPr>
            <p:cNvPr id="998" name="Group 997">
              <a:extLst>
                <a:ext uri="{FF2B5EF4-FFF2-40B4-BE49-F238E27FC236}">
                  <a16:creationId xmlns:a16="http://schemas.microsoft.com/office/drawing/2014/main" id="{213B0650-3254-4810-A62C-B3D0736D58CF}"/>
                </a:ext>
              </a:extLst>
            </p:cNvPr>
            <p:cNvGrpSpPr/>
            <p:nvPr/>
          </p:nvGrpSpPr>
          <p:grpSpPr>
            <a:xfrm>
              <a:off x="31097780" y="12171031"/>
              <a:ext cx="12618719" cy="8488956"/>
              <a:chOff x="31097780" y="12171031"/>
              <a:chExt cx="12618719" cy="8488956"/>
            </a:xfrm>
          </p:grpSpPr>
          <p:pic>
            <p:nvPicPr>
              <p:cNvPr id="18" name="Picture 17">
                <a:extLst>
                  <a:ext uri="{FF2B5EF4-FFF2-40B4-BE49-F238E27FC236}">
                    <a16:creationId xmlns:a16="http://schemas.microsoft.com/office/drawing/2014/main" id="{557146D5-A584-4099-8C9B-899EE0BE8E65}"/>
                  </a:ext>
                  <a:ext uri="{C183D7F6-B498-43B3-948B-1728B52AA6E4}">
                    <adec:decorative xmlns:adec="http://schemas.microsoft.com/office/drawing/2017/decorative" val="1"/>
                  </a:ext>
                </a:extLst>
              </p:cNvPr>
              <p:cNvPicPr>
                <a:picLocks noChangeAspect="1"/>
              </p:cNvPicPr>
              <p:nvPr/>
            </p:nvPicPr>
            <p:blipFill>
              <a:blip r:embed="rId24"/>
              <a:stretch>
                <a:fillRect/>
              </a:stretch>
            </p:blipFill>
            <p:spPr>
              <a:xfrm>
                <a:off x="31097780" y="12171031"/>
                <a:ext cx="12618719" cy="8488956"/>
              </a:xfrm>
              <a:prstGeom prst="rect">
                <a:avLst/>
              </a:prstGeom>
            </p:spPr>
          </p:pic>
          <p:sp>
            <p:nvSpPr>
              <p:cNvPr id="990" name="Rectangle 989">
                <a:extLst>
                  <a:ext uri="{FF2B5EF4-FFF2-40B4-BE49-F238E27FC236}">
                    <a16:creationId xmlns:a16="http://schemas.microsoft.com/office/drawing/2014/main" id="{6E53CF40-05AD-45CD-B04C-6A49057E9C94}"/>
                  </a:ext>
                </a:extLst>
              </p:cNvPr>
              <p:cNvSpPr/>
              <p:nvPr/>
            </p:nvSpPr>
            <p:spPr>
              <a:xfrm>
                <a:off x="40677031" y="18914607"/>
                <a:ext cx="3014155" cy="1733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ysClr val="windowText" lastClr="000000"/>
                    </a:solidFill>
                    <a:latin typeface="Arial" panose="020B0604020202020204" pitchFamily="34" charset="0"/>
                    <a:cs typeface="Arial" panose="020B0604020202020204" pitchFamily="34" charset="0"/>
                  </a:rPr>
                  <a:t>Figure 5. E</a:t>
                </a:r>
                <a:r>
                  <a:rPr lang="en-US" dirty="0">
                    <a:solidFill>
                      <a:sysClr val="windowText" lastClr="000000"/>
                    </a:solidFill>
                    <a:latin typeface="Arial" panose="020B0604020202020204" pitchFamily="34" charset="0"/>
                    <a:cs typeface="Arial" panose="020B0604020202020204" pitchFamily="34" charset="0"/>
                  </a:rPr>
                  <a:t>xposure profile in Log</a:t>
                </a:r>
                <a:r>
                  <a:rPr lang="en-US" baseline="-25000" dirty="0">
                    <a:solidFill>
                      <a:sysClr val="windowText" lastClr="000000"/>
                    </a:solidFill>
                    <a:latin typeface="Arial" panose="020B0604020202020204" pitchFamily="34" charset="0"/>
                    <a:cs typeface="Arial" panose="020B0604020202020204" pitchFamily="34" charset="0"/>
                  </a:rPr>
                  <a:t>2</a:t>
                </a:r>
                <a:r>
                  <a:rPr lang="en-US" dirty="0">
                    <a:solidFill>
                      <a:sysClr val="windowText" lastClr="000000"/>
                    </a:solidFill>
                    <a:latin typeface="Arial" panose="020B0604020202020204" pitchFamily="34" charset="0"/>
                    <a:cs typeface="Arial" panose="020B0604020202020204" pitchFamily="34" charset="0"/>
                  </a:rPr>
                  <a:t> (</a:t>
                </a:r>
                <a:r>
                  <a:rPr lang="en-US" dirty="0" err="1">
                    <a:solidFill>
                      <a:sysClr val="windowText" lastClr="000000"/>
                    </a:solidFill>
                    <a:latin typeface="Arial" panose="020B0604020202020204" pitchFamily="34" charset="0"/>
                    <a:cs typeface="Arial" panose="020B0604020202020204" pitchFamily="34" charset="0"/>
                  </a:rPr>
                  <a:t>pg</a:t>
                </a:r>
                <a:r>
                  <a:rPr lang="en-US" dirty="0">
                    <a:solidFill>
                      <a:sysClr val="windowText" lastClr="000000"/>
                    </a:solidFill>
                    <a:latin typeface="Arial" panose="020B0604020202020204" pitchFamily="34" charset="0"/>
                    <a:cs typeface="Arial" panose="020B0604020202020204" pitchFamily="34" charset="0"/>
                  </a:rPr>
                  <a:t>/ PDMS Bar)</a:t>
                </a:r>
              </a:p>
            </p:txBody>
          </p:sp>
        </p:grpSp>
      </p:grpSp>
      <p:grpSp>
        <p:nvGrpSpPr>
          <p:cNvPr id="1000" name="Group 999">
            <a:extLst>
              <a:ext uri="{FF2B5EF4-FFF2-40B4-BE49-F238E27FC236}">
                <a16:creationId xmlns:a16="http://schemas.microsoft.com/office/drawing/2014/main" id="{58EF4D68-29BD-43E1-8625-AC1A87E8F19C}"/>
              </a:ext>
              <a:ext uri="{C183D7F6-B498-43B3-948B-1728B52AA6E4}">
                <adec:decorative xmlns:adec="http://schemas.microsoft.com/office/drawing/2017/decorative" val="1"/>
              </a:ext>
            </a:extLst>
          </p:cNvPr>
          <p:cNvGrpSpPr/>
          <p:nvPr/>
        </p:nvGrpSpPr>
        <p:grpSpPr>
          <a:xfrm>
            <a:off x="30830838" y="21060167"/>
            <a:ext cx="12890195" cy="6576987"/>
            <a:chOff x="30830838" y="21060167"/>
            <a:chExt cx="12890195" cy="6576987"/>
          </a:xfrm>
        </p:grpSpPr>
        <p:sp>
          <p:nvSpPr>
            <p:cNvPr id="684" name="Rectangle 683">
              <a:extLst>
                <a:ext uri="{FF2B5EF4-FFF2-40B4-BE49-F238E27FC236}">
                  <a16:creationId xmlns:a16="http://schemas.microsoft.com/office/drawing/2014/main" id="{6A2EFAA0-868C-40C9-ADD4-336ED09E9F44}"/>
                </a:ext>
              </a:extLst>
            </p:cNvPr>
            <p:cNvSpPr>
              <a:spLocks noChangeArrowheads="1"/>
            </p:cNvSpPr>
            <p:nvPr/>
          </p:nvSpPr>
          <p:spPr bwMode="auto">
            <a:xfrm>
              <a:off x="38559002" y="26482303"/>
              <a:ext cx="89768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cs typeface="Arial" panose="020B0604020202020204" pitchFamily="34" charset="0"/>
                </a:rPr>
                <a:t>Off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cs typeface="Arial" panose="020B0604020202020204" pitchFamily="34" charset="0"/>
                </a:rPr>
                <a:t>campus</a:t>
              </a:r>
            </a:p>
          </p:txBody>
        </p:sp>
        <p:sp>
          <p:nvSpPr>
            <p:cNvPr id="685" name="Rectangle 684">
              <a:extLst>
                <a:ext uri="{FF2B5EF4-FFF2-40B4-BE49-F238E27FC236}">
                  <a16:creationId xmlns:a16="http://schemas.microsoft.com/office/drawing/2014/main" id="{3AAECBE4-3A1C-4B12-BD42-1A1898787E83}"/>
                </a:ext>
              </a:extLst>
            </p:cNvPr>
            <p:cNvSpPr>
              <a:spLocks noChangeArrowheads="1"/>
            </p:cNvSpPr>
            <p:nvPr/>
          </p:nvSpPr>
          <p:spPr bwMode="auto">
            <a:xfrm>
              <a:off x="39745909" y="26482303"/>
              <a:ext cx="89768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cs typeface="Arial" panose="020B0604020202020204" pitchFamily="34" charset="0"/>
                </a:rPr>
                <a:t>On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cs typeface="Arial" panose="020B0604020202020204" pitchFamily="34" charset="0"/>
                </a:rPr>
                <a:t>campus</a:t>
              </a:r>
            </a:p>
          </p:txBody>
        </p:sp>
        <p:sp>
          <p:nvSpPr>
            <p:cNvPr id="687" name="Rectangle 686">
              <a:extLst>
                <a:ext uri="{FF2B5EF4-FFF2-40B4-BE49-F238E27FC236}">
                  <a16:creationId xmlns:a16="http://schemas.microsoft.com/office/drawing/2014/main" id="{C8DBD441-77D4-4AFF-9794-A2B461AD949F}"/>
                </a:ext>
              </a:extLst>
            </p:cNvPr>
            <p:cNvSpPr>
              <a:spLocks noChangeArrowheads="1"/>
            </p:cNvSpPr>
            <p:nvPr/>
          </p:nvSpPr>
          <p:spPr bwMode="auto">
            <a:xfrm>
              <a:off x="41211361" y="26482303"/>
              <a:ext cx="89768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cs typeface="Arial" panose="020B0604020202020204" pitchFamily="34" charset="0"/>
                </a:rPr>
                <a:t>Off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cs typeface="Arial" panose="020B0604020202020204" pitchFamily="34" charset="0"/>
                </a:rPr>
                <a:t>campus</a:t>
              </a:r>
            </a:p>
          </p:txBody>
        </p:sp>
        <p:sp>
          <p:nvSpPr>
            <p:cNvPr id="688" name="Rectangle 687">
              <a:extLst>
                <a:ext uri="{FF2B5EF4-FFF2-40B4-BE49-F238E27FC236}">
                  <a16:creationId xmlns:a16="http://schemas.microsoft.com/office/drawing/2014/main" id="{A58AE722-1896-4D52-85D8-5A98F13EAFAE}"/>
                </a:ext>
              </a:extLst>
            </p:cNvPr>
            <p:cNvSpPr>
              <a:spLocks noChangeArrowheads="1"/>
            </p:cNvSpPr>
            <p:nvPr/>
          </p:nvSpPr>
          <p:spPr bwMode="auto">
            <a:xfrm>
              <a:off x="42396721" y="26482303"/>
              <a:ext cx="89768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cs typeface="Arial" panose="020B0604020202020204" pitchFamily="34" charset="0"/>
                </a:rPr>
                <a:t>On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cs typeface="Arial" panose="020B0604020202020204" pitchFamily="34" charset="0"/>
                </a:rPr>
                <a:t>campus</a:t>
              </a:r>
            </a:p>
          </p:txBody>
        </p:sp>
        <p:grpSp>
          <p:nvGrpSpPr>
            <p:cNvPr id="996" name="Group 995">
              <a:extLst>
                <a:ext uri="{FF2B5EF4-FFF2-40B4-BE49-F238E27FC236}">
                  <a16:creationId xmlns:a16="http://schemas.microsoft.com/office/drawing/2014/main" id="{82633069-A7D1-402B-A468-F08E6325DFDA}"/>
                </a:ext>
                <a:ext uri="{C183D7F6-B498-43B3-948B-1728B52AA6E4}">
                  <adec:decorative xmlns:adec="http://schemas.microsoft.com/office/drawing/2017/decorative" val="1"/>
                </a:ext>
              </a:extLst>
            </p:cNvPr>
            <p:cNvGrpSpPr/>
            <p:nvPr/>
          </p:nvGrpSpPr>
          <p:grpSpPr>
            <a:xfrm>
              <a:off x="30830838" y="21060167"/>
              <a:ext cx="12890195" cy="6576987"/>
              <a:chOff x="30830838" y="21060167"/>
              <a:chExt cx="12890195" cy="6576987"/>
            </a:xfrm>
          </p:grpSpPr>
          <p:sp>
            <p:nvSpPr>
              <p:cNvPr id="140" name="TextBox 139">
                <a:extLst>
                  <a:ext uri="{FF2B5EF4-FFF2-40B4-BE49-F238E27FC236}">
                    <a16:creationId xmlns:a16="http://schemas.microsoft.com/office/drawing/2014/main" id="{7FFAFB8E-FA04-4DA8-9944-26F71DFF2879}"/>
                  </a:ext>
                </a:extLst>
              </p:cNvPr>
              <p:cNvSpPr txBox="1"/>
              <p:nvPr/>
            </p:nvSpPr>
            <p:spPr>
              <a:xfrm>
                <a:off x="31180690" y="27228260"/>
                <a:ext cx="12540343" cy="408894"/>
              </a:xfrm>
              <a:prstGeom prst="rect">
                <a:avLst/>
              </a:prstGeom>
              <a:noFill/>
            </p:spPr>
            <p:txBody>
              <a:bodyPr wrap="square" rtlCol="0">
                <a:spAutoFit/>
              </a:bodyPr>
              <a:lstStyle/>
              <a:p>
                <a:r>
                  <a:rPr lang="en-CA" sz="2057" b="1" i="1" dirty="0">
                    <a:solidFill>
                      <a:prstClr val="black"/>
                    </a:solidFill>
                    <a:latin typeface="Arial" panose="020B0604020202020204" pitchFamily="34" charset="0"/>
                    <a:cs typeface="Arial" panose="020B0604020202020204" pitchFamily="34" charset="0"/>
                  </a:rPr>
                  <a:t>Figure 6. </a:t>
                </a:r>
                <a:r>
                  <a:rPr lang="en-CA" sz="2057" i="1" dirty="0">
                    <a:solidFill>
                      <a:prstClr val="black"/>
                    </a:solidFill>
                    <a:latin typeface="Arial" panose="020B0604020202020204" pitchFamily="34" charset="0"/>
                    <a:cs typeface="Arial" panose="020B0604020202020204" pitchFamily="34" charset="0"/>
                  </a:rPr>
                  <a:t>A) Violin plot by different sampler type. B) Violin plot by season and by living status</a:t>
                </a:r>
                <a:endParaRPr lang="en-US" sz="2057" dirty="0">
                  <a:latin typeface="Arial" panose="020B0604020202020204" pitchFamily="34" charset="0"/>
                  <a:cs typeface="Arial" panose="020B0604020202020204" pitchFamily="34" charset="0"/>
                </a:endParaRPr>
              </a:p>
            </p:txBody>
          </p:sp>
          <p:grpSp>
            <p:nvGrpSpPr>
              <p:cNvPr id="995" name="Group 994">
                <a:extLst>
                  <a:ext uri="{FF2B5EF4-FFF2-40B4-BE49-F238E27FC236}">
                    <a16:creationId xmlns:a16="http://schemas.microsoft.com/office/drawing/2014/main" id="{26CB9A4D-4720-4FEB-8638-515268D6B704}"/>
                  </a:ext>
                </a:extLst>
              </p:cNvPr>
              <p:cNvGrpSpPr/>
              <p:nvPr/>
            </p:nvGrpSpPr>
            <p:grpSpPr>
              <a:xfrm>
                <a:off x="30830838" y="21060167"/>
                <a:ext cx="12698708" cy="5529089"/>
                <a:chOff x="30830838" y="21060167"/>
                <a:chExt cx="12698708" cy="5529089"/>
              </a:xfrm>
            </p:grpSpPr>
            <p:sp>
              <p:nvSpPr>
                <p:cNvPr id="413" name="TextBox 412">
                  <a:extLst>
                    <a:ext uri="{FF2B5EF4-FFF2-40B4-BE49-F238E27FC236}">
                      <a16:creationId xmlns:a16="http://schemas.microsoft.com/office/drawing/2014/main" id="{3121BFA9-2C18-4F2F-8B28-7B08D1B799F8}"/>
                    </a:ext>
                  </a:extLst>
                </p:cNvPr>
                <p:cNvSpPr txBox="1"/>
                <p:nvPr/>
              </p:nvSpPr>
              <p:spPr>
                <a:xfrm>
                  <a:off x="31150284" y="21060167"/>
                  <a:ext cx="535724" cy="514436"/>
                </a:xfrm>
                <a:prstGeom prst="rect">
                  <a:avLst/>
                </a:prstGeom>
                <a:noFill/>
              </p:spPr>
              <p:txBody>
                <a:bodyPr wrap="none" rtlCol="0">
                  <a:spAutoFit/>
                </a:bodyPr>
                <a:lstStyle/>
                <a:p>
                  <a:r>
                    <a:rPr lang="en-US" sz="2743" b="1" dirty="0">
                      <a:latin typeface="Arial" panose="020B0604020202020204" pitchFamily="34" charset="0"/>
                      <a:cs typeface="Arial" panose="020B0604020202020204" pitchFamily="34" charset="0"/>
                    </a:rPr>
                    <a:t>A.</a:t>
                  </a:r>
                </a:p>
              </p:txBody>
            </p:sp>
            <p:sp>
              <p:nvSpPr>
                <p:cNvPr id="562" name="Rectangle 561">
                  <a:extLst>
                    <a:ext uri="{FF2B5EF4-FFF2-40B4-BE49-F238E27FC236}">
                      <a16:creationId xmlns:a16="http://schemas.microsoft.com/office/drawing/2014/main" id="{7A36904F-4070-48DB-8D74-441A340C96A0}"/>
                    </a:ext>
                  </a:extLst>
                </p:cNvPr>
                <p:cNvSpPr/>
                <p:nvPr/>
              </p:nvSpPr>
              <p:spPr>
                <a:xfrm>
                  <a:off x="40901947" y="21937211"/>
                  <a:ext cx="2627599" cy="451174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anose="020B0604020202020204" pitchFamily="34" charset="0"/>
                    <a:cs typeface="Arial" panose="020B0604020202020204" pitchFamily="34" charset="0"/>
                  </a:endParaRPr>
                </a:p>
              </p:txBody>
            </p:sp>
            <p:sp>
              <p:nvSpPr>
                <p:cNvPr id="563" name="Rectangle 562">
                  <a:extLst>
                    <a:ext uri="{FF2B5EF4-FFF2-40B4-BE49-F238E27FC236}">
                      <a16:creationId xmlns:a16="http://schemas.microsoft.com/office/drawing/2014/main" id="{484D79E9-79AC-4B8A-9C0F-FCEBE55B9D80}"/>
                    </a:ext>
                  </a:extLst>
                </p:cNvPr>
                <p:cNvSpPr/>
                <p:nvPr/>
              </p:nvSpPr>
              <p:spPr>
                <a:xfrm>
                  <a:off x="38253699" y="21937211"/>
                  <a:ext cx="2627599" cy="45108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anose="020B0604020202020204" pitchFamily="34" charset="0"/>
                    <a:cs typeface="Arial" panose="020B0604020202020204" pitchFamily="34" charset="0"/>
                  </a:endParaRPr>
                </a:p>
              </p:txBody>
            </p:sp>
            <p:sp>
              <p:nvSpPr>
                <p:cNvPr id="564" name="Line 137">
                  <a:extLst>
                    <a:ext uri="{FF2B5EF4-FFF2-40B4-BE49-F238E27FC236}">
                      <a16:creationId xmlns:a16="http://schemas.microsoft.com/office/drawing/2014/main" id="{8D3DC9C9-DEB7-4358-BE43-D77DD7CF1588}"/>
                    </a:ext>
                  </a:extLst>
                </p:cNvPr>
                <p:cNvSpPr>
                  <a:spLocks noChangeShapeType="1"/>
                </p:cNvSpPr>
                <p:nvPr/>
              </p:nvSpPr>
              <p:spPr bwMode="auto">
                <a:xfrm>
                  <a:off x="38253699" y="25409918"/>
                  <a:ext cx="2602839" cy="0"/>
                </a:xfrm>
                <a:prstGeom prst="line">
                  <a:avLst/>
                </a:prstGeom>
                <a:noFill/>
                <a:ln w="4763"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565" name="Line 138">
                  <a:extLst>
                    <a:ext uri="{FF2B5EF4-FFF2-40B4-BE49-F238E27FC236}">
                      <a16:creationId xmlns:a16="http://schemas.microsoft.com/office/drawing/2014/main" id="{413CC3FB-4A63-4EA9-B71C-4283F1BD163D}"/>
                    </a:ext>
                  </a:extLst>
                </p:cNvPr>
                <p:cNvSpPr>
                  <a:spLocks noChangeShapeType="1"/>
                </p:cNvSpPr>
                <p:nvPr/>
              </p:nvSpPr>
              <p:spPr bwMode="auto">
                <a:xfrm>
                  <a:off x="38253699" y="24357641"/>
                  <a:ext cx="2602839" cy="0"/>
                </a:xfrm>
                <a:prstGeom prst="line">
                  <a:avLst/>
                </a:prstGeom>
                <a:noFill/>
                <a:ln w="4763"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566" name="Line 139">
                  <a:extLst>
                    <a:ext uri="{FF2B5EF4-FFF2-40B4-BE49-F238E27FC236}">
                      <a16:creationId xmlns:a16="http://schemas.microsoft.com/office/drawing/2014/main" id="{82F07D17-04EE-4A2F-A6D0-03DCA2DA8BAE}"/>
                    </a:ext>
                  </a:extLst>
                </p:cNvPr>
                <p:cNvSpPr>
                  <a:spLocks noChangeShapeType="1"/>
                </p:cNvSpPr>
                <p:nvPr/>
              </p:nvSpPr>
              <p:spPr bwMode="auto">
                <a:xfrm>
                  <a:off x="38253699" y="23300720"/>
                  <a:ext cx="2602839" cy="0"/>
                </a:xfrm>
                <a:prstGeom prst="line">
                  <a:avLst/>
                </a:prstGeom>
                <a:noFill/>
                <a:ln w="4763"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567" name="Line 140">
                  <a:extLst>
                    <a:ext uri="{FF2B5EF4-FFF2-40B4-BE49-F238E27FC236}">
                      <a16:creationId xmlns:a16="http://schemas.microsoft.com/office/drawing/2014/main" id="{40DABDE4-D92D-4165-8C96-738ABE266EC5}"/>
                    </a:ext>
                  </a:extLst>
                </p:cNvPr>
                <p:cNvSpPr>
                  <a:spLocks noChangeShapeType="1"/>
                </p:cNvSpPr>
                <p:nvPr/>
              </p:nvSpPr>
              <p:spPr bwMode="auto">
                <a:xfrm>
                  <a:off x="38253699" y="22248443"/>
                  <a:ext cx="2602839" cy="0"/>
                </a:xfrm>
                <a:prstGeom prst="line">
                  <a:avLst/>
                </a:prstGeom>
                <a:noFill/>
                <a:ln w="4763"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568" name="Line 141">
                  <a:extLst>
                    <a:ext uri="{FF2B5EF4-FFF2-40B4-BE49-F238E27FC236}">
                      <a16:creationId xmlns:a16="http://schemas.microsoft.com/office/drawing/2014/main" id="{07BB30E6-8E5D-44A6-97D9-D328185C8BF6}"/>
                    </a:ext>
                  </a:extLst>
                </p:cNvPr>
                <p:cNvSpPr>
                  <a:spLocks noChangeShapeType="1"/>
                </p:cNvSpPr>
                <p:nvPr/>
              </p:nvSpPr>
              <p:spPr bwMode="auto">
                <a:xfrm>
                  <a:off x="38253699" y="25939152"/>
                  <a:ext cx="2602839" cy="0"/>
                </a:xfrm>
                <a:prstGeom prst="line">
                  <a:avLst/>
                </a:prstGeom>
                <a:noFill/>
                <a:ln w="4763"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569" name="Line 142">
                  <a:extLst>
                    <a:ext uri="{FF2B5EF4-FFF2-40B4-BE49-F238E27FC236}">
                      <a16:creationId xmlns:a16="http://schemas.microsoft.com/office/drawing/2014/main" id="{9E5E517A-A0C8-4F6F-A7FB-B26DC84D0599}"/>
                    </a:ext>
                  </a:extLst>
                </p:cNvPr>
                <p:cNvSpPr>
                  <a:spLocks noChangeShapeType="1"/>
                </p:cNvSpPr>
                <p:nvPr/>
              </p:nvSpPr>
              <p:spPr bwMode="auto">
                <a:xfrm>
                  <a:off x="38253699" y="24880684"/>
                  <a:ext cx="2602839" cy="0"/>
                </a:xfrm>
                <a:prstGeom prst="line">
                  <a:avLst/>
                </a:prstGeom>
                <a:noFill/>
                <a:ln w="4763"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570" name="Line 143">
                  <a:extLst>
                    <a:ext uri="{FF2B5EF4-FFF2-40B4-BE49-F238E27FC236}">
                      <a16:creationId xmlns:a16="http://schemas.microsoft.com/office/drawing/2014/main" id="{1C675AB3-C98C-4184-A4D2-1565850205F4}"/>
                    </a:ext>
                  </a:extLst>
                </p:cNvPr>
                <p:cNvSpPr>
                  <a:spLocks noChangeShapeType="1"/>
                </p:cNvSpPr>
                <p:nvPr/>
              </p:nvSpPr>
              <p:spPr bwMode="auto">
                <a:xfrm>
                  <a:off x="38253699" y="23828407"/>
                  <a:ext cx="2602839" cy="0"/>
                </a:xfrm>
                <a:prstGeom prst="line">
                  <a:avLst/>
                </a:prstGeom>
                <a:noFill/>
                <a:ln w="4763"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571" name="Line 144">
                  <a:extLst>
                    <a:ext uri="{FF2B5EF4-FFF2-40B4-BE49-F238E27FC236}">
                      <a16:creationId xmlns:a16="http://schemas.microsoft.com/office/drawing/2014/main" id="{8303E73C-F7D9-48B9-9B12-C3DD6230B7E8}"/>
                    </a:ext>
                  </a:extLst>
                </p:cNvPr>
                <p:cNvSpPr>
                  <a:spLocks noChangeShapeType="1"/>
                </p:cNvSpPr>
                <p:nvPr/>
              </p:nvSpPr>
              <p:spPr bwMode="auto">
                <a:xfrm>
                  <a:off x="38253699" y="22771487"/>
                  <a:ext cx="2602839" cy="0"/>
                </a:xfrm>
                <a:prstGeom prst="line">
                  <a:avLst/>
                </a:prstGeom>
                <a:noFill/>
                <a:ln w="4763"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572" name="Line 145">
                  <a:extLst>
                    <a:ext uri="{FF2B5EF4-FFF2-40B4-BE49-F238E27FC236}">
                      <a16:creationId xmlns:a16="http://schemas.microsoft.com/office/drawing/2014/main" id="{856EFB11-90E1-4208-982C-C311DB653A4F}"/>
                    </a:ext>
                  </a:extLst>
                </p:cNvPr>
                <p:cNvSpPr>
                  <a:spLocks noChangeShapeType="1"/>
                </p:cNvSpPr>
                <p:nvPr/>
              </p:nvSpPr>
              <p:spPr bwMode="auto">
                <a:xfrm flipV="1">
                  <a:off x="38960890" y="21937403"/>
                  <a:ext cx="0" cy="4510865"/>
                </a:xfrm>
                <a:prstGeom prst="line">
                  <a:avLst/>
                </a:prstGeom>
                <a:noFill/>
                <a:ln w="4763"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573" name="Line 146">
                  <a:extLst>
                    <a:ext uri="{FF2B5EF4-FFF2-40B4-BE49-F238E27FC236}">
                      <a16:creationId xmlns:a16="http://schemas.microsoft.com/office/drawing/2014/main" id="{CCB6D335-B7E2-4FAF-B9D0-6F0AB0C4CB23}"/>
                    </a:ext>
                  </a:extLst>
                </p:cNvPr>
                <p:cNvSpPr>
                  <a:spLocks noChangeShapeType="1"/>
                </p:cNvSpPr>
                <p:nvPr/>
              </p:nvSpPr>
              <p:spPr bwMode="auto">
                <a:xfrm flipV="1">
                  <a:off x="40144703" y="21937403"/>
                  <a:ext cx="0" cy="4510865"/>
                </a:xfrm>
                <a:prstGeom prst="line">
                  <a:avLst/>
                </a:prstGeom>
                <a:noFill/>
                <a:ln w="4763"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574" name="Freeform 147">
                  <a:extLst>
                    <a:ext uri="{FF2B5EF4-FFF2-40B4-BE49-F238E27FC236}">
                      <a16:creationId xmlns:a16="http://schemas.microsoft.com/office/drawing/2014/main" id="{F4ACEE24-F4E7-42D7-8BC2-03DEBF88786F}"/>
                    </a:ext>
                  </a:extLst>
                </p:cNvPr>
                <p:cNvSpPr>
                  <a:spLocks/>
                </p:cNvSpPr>
                <p:nvPr/>
              </p:nvSpPr>
              <p:spPr bwMode="auto">
                <a:xfrm>
                  <a:off x="38428562" y="23217157"/>
                  <a:ext cx="1066205" cy="3006728"/>
                </a:xfrm>
                <a:custGeom>
                  <a:avLst/>
                  <a:gdLst>
                    <a:gd name="T0" fmla="*/ 301 w 689"/>
                    <a:gd name="T1" fmla="*/ 1884 h 1943"/>
                    <a:gd name="T2" fmla="*/ 128 w 689"/>
                    <a:gd name="T3" fmla="*/ 1818 h 1943"/>
                    <a:gd name="T4" fmla="*/ 3 w 689"/>
                    <a:gd name="T5" fmla="*/ 1752 h 1943"/>
                    <a:gd name="T6" fmla="*/ 153 w 689"/>
                    <a:gd name="T7" fmla="*/ 1690 h 1943"/>
                    <a:gd name="T8" fmla="*/ 288 w 689"/>
                    <a:gd name="T9" fmla="*/ 1624 h 1943"/>
                    <a:gd name="T10" fmla="*/ 301 w 689"/>
                    <a:gd name="T11" fmla="*/ 1558 h 1943"/>
                    <a:gd name="T12" fmla="*/ 269 w 689"/>
                    <a:gd name="T13" fmla="*/ 1495 h 1943"/>
                    <a:gd name="T14" fmla="*/ 213 w 689"/>
                    <a:gd name="T15" fmla="*/ 1429 h 1943"/>
                    <a:gd name="T16" fmla="*/ 166 w 689"/>
                    <a:gd name="T17" fmla="*/ 1364 h 1943"/>
                    <a:gd name="T18" fmla="*/ 153 w 689"/>
                    <a:gd name="T19" fmla="*/ 1301 h 1943"/>
                    <a:gd name="T20" fmla="*/ 172 w 689"/>
                    <a:gd name="T21" fmla="*/ 1235 h 1943"/>
                    <a:gd name="T22" fmla="*/ 200 w 689"/>
                    <a:gd name="T23" fmla="*/ 1172 h 1943"/>
                    <a:gd name="T24" fmla="*/ 216 w 689"/>
                    <a:gd name="T25" fmla="*/ 1107 h 1943"/>
                    <a:gd name="T26" fmla="*/ 229 w 689"/>
                    <a:gd name="T27" fmla="*/ 1041 h 1943"/>
                    <a:gd name="T28" fmla="*/ 247 w 689"/>
                    <a:gd name="T29" fmla="*/ 978 h 1943"/>
                    <a:gd name="T30" fmla="*/ 272 w 689"/>
                    <a:gd name="T31" fmla="*/ 912 h 1943"/>
                    <a:gd name="T32" fmla="*/ 294 w 689"/>
                    <a:gd name="T33" fmla="*/ 847 h 1943"/>
                    <a:gd name="T34" fmla="*/ 316 w 689"/>
                    <a:gd name="T35" fmla="*/ 784 h 1943"/>
                    <a:gd name="T36" fmla="*/ 329 w 689"/>
                    <a:gd name="T37" fmla="*/ 718 h 1943"/>
                    <a:gd name="T38" fmla="*/ 335 w 689"/>
                    <a:gd name="T39" fmla="*/ 652 h 1943"/>
                    <a:gd name="T40" fmla="*/ 341 w 689"/>
                    <a:gd name="T41" fmla="*/ 590 h 1943"/>
                    <a:gd name="T42" fmla="*/ 344 w 689"/>
                    <a:gd name="T43" fmla="*/ 524 h 1943"/>
                    <a:gd name="T44" fmla="*/ 344 w 689"/>
                    <a:gd name="T45" fmla="*/ 461 h 1943"/>
                    <a:gd name="T46" fmla="*/ 344 w 689"/>
                    <a:gd name="T47" fmla="*/ 395 h 1943"/>
                    <a:gd name="T48" fmla="*/ 344 w 689"/>
                    <a:gd name="T49" fmla="*/ 329 h 1943"/>
                    <a:gd name="T50" fmla="*/ 344 w 689"/>
                    <a:gd name="T51" fmla="*/ 267 h 1943"/>
                    <a:gd name="T52" fmla="*/ 344 w 689"/>
                    <a:gd name="T53" fmla="*/ 201 h 1943"/>
                    <a:gd name="T54" fmla="*/ 344 w 689"/>
                    <a:gd name="T55" fmla="*/ 135 h 1943"/>
                    <a:gd name="T56" fmla="*/ 344 w 689"/>
                    <a:gd name="T57" fmla="*/ 72 h 1943"/>
                    <a:gd name="T58" fmla="*/ 344 w 689"/>
                    <a:gd name="T59" fmla="*/ 7 h 1943"/>
                    <a:gd name="T60" fmla="*/ 344 w 689"/>
                    <a:gd name="T61" fmla="*/ 54 h 1943"/>
                    <a:gd name="T62" fmla="*/ 344 w 689"/>
                    <a:gd name="T63" fmla="*/ 116 h 1943"/>
                    <a:gd name="T64" fmla="*/ 344 w 689"/>
                    <a:gd name="T65" fmla="*/ 182 h 1943"/>
                    <a:gd name="T66" fmla="*/ 344 w 689"/>
                    <a:gd name="T67" fmla="*/ 248 h 1943"/>
                    <a:gd name="T68" fmla="*/ 344 w 689"/>
                    <a:gd name="T69" fmla="*/ 311 h 1943"/>
                    <a:gd name="T70" fmla="*/ 344 w 689"/>
                    <a:gd name="T71" fmla="*/ 376 h 1943"/>
                    <a:gd name="T72" fmla="*/ 344 w 689"/>
                    <a:gd name="T73" fmla="*/ 442 h 1943"/>
                    <a:gd name="T74" fmla="*/ 348 w 689"/>
                    <a:gd name="T75" fmla="*/ 505 h 1943"/>
                    <a:gd name="T76" fmla="*/ 348 w 689"/>
                    <a:gd name="T77" fmla="*/ 571 h 1943"/>
                    <a:gd name="T78" fmla="*/ 354 w 689"/>
                    <a:gd name="T79" fmla="*/ 633 h 1943"/>
                    <a:gd name="T80" fmla="*/ 360 w 689"/>
                    <a:gd name="T81" fmla="*/ 699 h 1943"/>
                    <a:gd name="T82" fmla="*/ 369 w 689"/>
                    <a:gd name="T83" fmla="*/ 765 h 1943"/>
                    <a:gd name="T84" fmla="*/ 388 w 689"/>
                    <a:gd name="T85" fmla="*/ 828 h 1943"/>
                    <a:gd name="T86" fmla="*/ 413 w 689"/>
                    <a:gd name="T87" fmla="*/ 894 h 1943"/>
                    <a:gd name="T88" fmla="*/ 435 w 689"/>
                    <a:gd name="T89" fmla="*/ 959 h 1943"/>
                    <a:gd name="T90" fmla="*/ 454 w 689"/>
                    <a:gd name="T91" fmla="*/ 1022 h 1943"/>
                    <a:gd name="T92" fmla="*/ 470 w 689"/>
                    <a:gd name="T93" fmla="*/ 1088 h 1943"/>
                    <a:gd name="T94" fmla="*/ 485 w 689"/>
                    <a:gd name="T95" fmla="*/ 1151 h 1943"/>
                    <a:gd name="T96" fmla="*/ 507 w 689"/>
                    <a:gd name="T97" fmla="*/ 1216 h 1943"/>
                    <a:gd name="T98" fmla="*/ 532 w 689"/>
                    <a:gd name="T99" fmla="*/ 1282 h 1943"/>
                    <a:gd name="T100" fmla="*/ 532 w 689"/>
                    <a:gd name="T101" fmla="*/ 1345 h 1943"/>
                    <a:gd name="T102" fmla="*/ 492 w 689"/>
                    <a:gd name="T103" fmla="*/ 1411 h 1943"/>
                    <a:gd name="T104" fmla="*/ 435 w 689"/>
                    <a:gd name="T105" fmla="*/ 1477 h 1943"/>
                    <a:gd name="T106" fmla="*/ 395 w 689"/>
                    <a:gd name="T107" fmla="*/ 1539 h 1943"/>
                    <a:gd name="T108" fmla="*/ 388 w 689"/>
                    <a:gd name="T109" fmla="*/ 1605 h 1943"/>
                    <a:gd name="T110" fmla="*/ 479 w 689"/>
                    <a:gd name="T111" fmla="*/ 1671 h 1943"/>
                    <a:gd name="T112" fmla="*/ 667 w 689"/>
                    <a:gd name="T113" fmla="*/ 1733 h 1943"/>
                    <a:gd name="T114" fmla="*/ 623 w 689"/>
                    <a:gd name="T115" fmla="*/ 1799 h 1943"/>
                    <a:gd name="T116" fmla="*/ 426 w 689"/>
                    <a:gd name="T117" fmla="*/ 1862 h 1943"/>
                    <a:gd name="T118" fmla="*/ 354 w 689"/>
                    <a:gd name="T119" fmla="*/ 1928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9" h="1943">
                      <a:moveTo>
                        <a:pt x="341" y="1943"/>
                      </a:moveTo>
                      <a:lnTo>
                        <a:pt x="341" y="1940"/>
                      </a:lnTo>
                      <a:lnTo>
                        <a:pt x="338" y="1937"/>
                      </a:lnTo>
                      <a:lnTo>
                        <a:pt x="338" y="1931"/>
                      </a:lnTo>
                      <a:lnTo>
                        <a:pt x="338" y="1928"/>
                      </a:lnTo>
                      <a:lnTo>
                        <a:pt x="335" y="1925"/>
                      </a:lnTo>
                      <a:lnTo>
                        <a:pt x="335" y="1922"/>
                      </a:lnTo>
                      <a:lnTo>
                        <a:pt x="332" y="1915"/>
                      </a:lnTo>
                      <a:lnTo>
                        <a:pt x="329" y="1912"/>
                      </a:lnTo>
                      <a:lnTo>
                        <a:pt x="329" y="1909"/>
                      </a:lnTo>
                      <a:lnTo>
                        <a:pt x="326" y="1906"/>
                      </a:lnTo>
                      <a:lnTo>
                        <a:pt x="322" y="1903"/>
                      </a:lnTo>
                      <a:lnTo>
                        <a:pt x="319" y="1896"/>
                      </a:lnTo>
                      <a:lnTo>
                        <a:pt x="313" y="1893"/>
                      </a:lnTo>
                      <a:lnTo>
                        <a:pt x="310" y="1890"/>
                      </a:lnTo>
                      <a:lnTo>
                        <a:pt x="304" y="1887"/>
                      </a:lnTo>
                      <a:lnTo>
                        <a:pt x="301" y="1884"/>
                      </a:lnTo>
                      <a:lnTo>
                        <a:pt x="294" y="1878"/>
                      </a:lnTo>
                      <a:lnTo>
                        <a:pt x="288" y="1875"/>
                      </a:lnTo>
                      <a:lnTo>
                        <a:pt x="282" y="1871"/>
                      </a:lnTo>
                      <a:lnTo>
                        <a:pt x="272" y="1868"/>
                      </a:lnTo>
                      <a:lnTo>
                        <a:pt x="263" y="1862"/>
                      </a:lnTo>
                      <a:lnTo>
                        <a:pt x="257" y="1859"/>
                      </a:lnTo>
                      <a:lnTo>
                        <a:pt x="247" y="1856"/>
                      </a:lnTo>
                      <a:lnTo>
                        <a:pt x="238" y="1853"/>
                      </a:lnTo>
                      <a:lnTo>
                        <a:pt x="225" y="1849"/>
                      </a:lnTo>
                      <a:lnTo>
                        <a:pt x="216" y="1843"/>
                      </a:lnTo>
                      <a:lnTo>
                        <a:pt x="203" y="1840"/>
                      </a:lnTo>
                      <a:lnTo>
                        <a:pt x="191" y="1837"/>
                      </a:lnTo>
                      <a:lnTo>
                        <a:pt x="182" y="1834"/>
                      </a:lnTo>
                      <a:lnTo>
                        <a:pt x="169" y="1831"/>
                      </a:lnTo>
                      <a:lnTo>
                        <a:pt x="156" y="1824"/>
                      </a:lnTo>
                      <a:lnTo>
                        <a:pt x="141" y="1821"/>
                      </a:lnTo>
                      <a:lnTo>
                        <a:pt x="128" y="1818"/>
                      </a:lnTo>
                      <a:lnTo>
                        <a:pt x="116" y="1815"/>
                      </a:lnTo>
                      <a:lnTo>
                        <a:pt x="103" y="1809"/>
                      </a:lnTo>
                      <a:lnTo>
                        <a:pt x="91" y="1806"/>
                      </a:lnTo>
                      <a:lnTo>
                        <a:pt x="81" y="1802"/>
                      </a:lnTo>
                      <a:lnTo>
                        <a:pt x="69" y="1799"/>
                      </a:lnTo>
                      <a:lnTo>
                        <a:pt x="56" y="1796"/>
                      </a:lnTo>
                      <a:lnTo>
                        <a:pt x="47" y="1790"/>
                      </a:lnTo>
                      <a:lnTo>
                        <a:pt x="37" y="1787"/>
                      </a:lnTo>
                      <a:lnTo>
                        <a:pt x="28" y="1784"/>
                      </a:lnTo>
                      <a:lnTo>
                        <a:pt x="22" y="1781"/>
                      </a:lnTo>
                      <a:lnTo>
                        <a:pt x="16" y="1777"/>
                      </a:lnTo>
                      <a:lnTo>
                        <a:pt x="9" y="1771"/>
                      </a:lnTo>
                      <a:lnTo>
                        <a:pt x="6" y="1768"/>
                      </a:lnTo>
                      <a:lnTo>
                        <a:pt x="3" y="1765"/>
                      </a:lnTo>
                      <a:lnTo>
                        <a:pt x="0" y="1762"/>
                      </a:lnTo>
                      <a:lnTo>
                        <a:pt x="0" y="1755"/>
                      </a:lnTo>
                      <a:lnTo>
                        <a:pt x="3" y="1752"/>
                      </a:lnTo>
                      <a:lnTo>
                        <a:pt x="3" y="1749"/>
                      </a:lnTo>
                      <a:lnTo>
                        <a:pt x="6" y="1746"/>
                      </a:lnTo>
                      <a:lnTo>
                        <a:pt x="12" y="1743"/>
                      </a:lnTo>
                      <a:lnTo>
                        <a:pt x="19" y="1737"/>
                      </a:lnTo>
                      <a:lnTo>
                        <a:pt x="25" y="1733"/>
                      </a:lnTo>
                      <a:lnTo>
                        <a:pt x="31" y="1730"/>
                      </a:lnTo>
                      <a:lnTo>
                        <a:pt x="41" y="1727"/>
                      </a:lnTo>
                      <a:lnTo>
                        <a:pt x="50" y="1724"/>
                      </a:lnTo>
                      <a:lnTo>
                        <a:pt x="59" y="1718"/>
                      </a:lnTo>
                      <a:lnTo>
                        <a:pt x="72" y="1715"/>
                      </a:lnTo>
                      <a:lnTo>
                        <a:pt x="81" y="1712"/>
                      </a:lnTo>
                      <a:lnTo>
                        <a:pt x="94" y="1708"/>
                      </a:lnTo>
                      <a:lnTo>
                        <a:pt x="106" y="1702"/>
                      </a:lnTo>
                      <a:lnTo>
                        <a:pt x="119" y="1699"/>
                      </a:lnTo>
                      <a:lnTo>
                        <a:pt x="131" y="1696"/>
                      </a:lnTo>
                      <a:lnTo>
                        <a:pt x="141" y="1693"/>
                      </a:lnTo>
                      <a:lnTo>
                        <a:pt x="153" y="1690"/>
                      </a:lnTo>
                      <a:lnTo>
                        <a:pt x="166" y="1683"/>
                      </a:lnTo>
                      <a:lnTo>
                        <a:pt x="178" y="1680"/>
                      </a:lnTo>
                      <a:lnTo>
                        <a:pt x="188" y="1677"/>
                      </a:lnTo>
                      <a:lnTo>
                        <a:pt x="200" y="1674"/>
                      </a:lnTo>
                      <a:lnTo>
                        <a:pt x="210" y="1671"/>
                      </a:lnTo>
                      <a:lnTo>
                        <a:pt x="219" y="1665"/>
                      </a:lnTo>
                      <a:lnTo>
                        <a:pt x="229" y="1661"/>
                      </a:lnTo>
                      <a:lnTo>
                        <a:pt x="238" y="1658"/>
                      </a:lnTo>
                      <a:lnTo>
                        <a:pt x="244" y="1655"/>
                      </a:lnTo>
                      <a:lnTo>
                        <a:pt x="254" y="1652"/>
                      </a:lnTo>
                      <a:lnTo>
                        <a:pt x="260" y="1646"/>
                      </a:lnTo>
                      <a:lnTo>
                        <a:pt x="266" y="1643"/>
                      </a:lnTo>
                      <a:lnTo>
                        <a:pt x="272" y="1639"/>
                      </a:lnTo>
                      <a:lnTo>
                        <a:pt x="275" y="1636"/>
                      </a:lnTo>
                      <a:lnTo>
                        <a:pt x="282" y="1630"/>
                      </a:lnTo>
                      <a:lnTo>
                        <a:pt x="285" y="1627"/>
                      </a:lnTo>
                      <a:lnTo>
                        <a:pt x="288" y="1624"/>
                      </a:lnTo>
                      <a:lnTo>
                        <a:pt x="291" y="1621"/>
                      </a:lnTo>
                      <a:lnTo>
                        <a:pt x="294" y="1618"/>
                      </a:lnTo>
                      <a:lnTo>
                        <a:pt x="297" y="1611"/>
                      </a:lnTo>
                      <a:lnTo>
                        <a:pt x="297" y="1608"/>
                      </a:lnTo>
                      <a:lnTo>
                        <a:pt x="301" y="1605"/>
                      </a:lnTo>
                      <a:lnTo>
                        <a:pt x="301" y="1602"/>
                      </a:lnTo>
                      <a:lnTo>
                        <a:pt x="304" y="1599"/>
                      </a:lnTo>
                      <a:lnTo>
                        <a:pt x="304" y="1592"/>
                      </a:lnTo>
                      <a:lnTo>
                        <a:pt x="304" y="1589"/>
                      </a:lnTo>
                      <a:lnTo>
                        <a:pt x="304" y="1586"/>
                      </a:lnTo>
                      <a:lnTo>
                        <a:pt x="304" y="1583"/>
                      </a:lnTo>
                      <a:lnTo>
                        <a:pt x="304" y="1577"/>
                      </a:lnTo>
                      <a:lnTo>
                        <a:pt x="304" y="1574"/>
                      </a:lnTo>
                      <a:lnTo>
                        <a:pt x="304" y="1571"/>
                      </a:lnTo>
                      <a:lnTo>
                        <a:pt x="304" y="1567"/>
                      </a:lnTo>
                      <a:lnTo>
                        <a:pt x="301" y="1564"/>
                      </a:lnTo>
                      <a:lnTo>
                        <a:pt x="301" y="1558"/>
                      </a:lnTo>
                      <a:lnTo>
                        <a:pt x="301" y="1555"/>
                      </a:lnTo>
                      <a:lnTo>
                        <a:pt x="301" y="1552"/>
                      </a:lnTo>
                      <a:lnTo>
                        <a:pt x="297" y="1549"/>
                      </a:lnTo>
                      <a:lnTo>
                        <a:pt x="297" y="1545"/>
                      </a:lnTo>
                      <a:lnTo>
                        <a:pt x="294" y="1539"/>
                      </a:lnTo>
                      <a:lnTo>
                        <a:pt x="294" y="1536"/>
                      </a:lnTo>
                      <a:lnTo>
                        <a:pt x="291" y="1533"/>
                      </a:lnTo>
                      <a:lnTo>
                        <a:pt x="291" y="1530"/>
                      </a:lnTo>
                      <a:lnTo>
                        <a:pt x="288" y="1524"/>
                      </a:lnTo>
                      <a:lnTo>
                        <a:pt x="288" y="1520"/>
                      </a:lnTo>
                      <a:lnTo>
                        <a:pt x="285" y="1517"/>
                      </a:lnTo>
                      <a:lnTo>
                        <a:pt x="282" y="1514"/>
                      </a:lnTo>
                      <a:lnTo>
                        <a:pt x="279" y="1511"/>
                      </a:lnTo>
                      <a:lnTo>
                        <a:pt x="279" y="1505"/>
                      </a:lnTo>
                      <a:lnTo>
                        <a:pt x="275" y="1502"/>
                      </a:lnTo>
                      <a:lnTo>
                        <a:pt x="272" y="1498"/>
                      </a:lnTo>
                      <a:lnTo>
                        <a:pt x="269" y="1495"/>
                      </a:lnTo>
                      <a:lnTo>
                        <a:pt x="266" y="1492"/>
                      </a:lnTo>
                      <a:lnTo>
                        <a:pt x="263" y="1486"/>
                      </a:lnTo>
                      <a:lnTo>
                        <a:pt x="260" y="1483"/>
                      </a:lnTo>
                      <a:lnTo>
                        <a:pt x="257" y="1480"/>
                      </a:lnTo>
                      <a:lnTo>
                        <a:pt x="254" y="1477"/>
                      </a:lnTo>
                      <a:lnTo>
                        <a:pt x="250" y="1470"/>
                      </a:lnTo>
                      <a:lnTo>
                        <a:pt x="247" y="1467"/>
                      </a:lnTo>
                      <a:lnTo>
                        <a:pt x="244" y="1464"/>
                      </a:lnTo>
                      <a:lnTo>
                        <a:pt x="241" y="1461"/>
                      </a:lnTo>
                      <a:lnTo>
                        <a:pt x="238" y="1458"/>
                      </a:lnTo>
                      <a:lnTo>
                        <a:pt x="235" y="1451"/>
                      </a:lnTo>
                      <a:lnTo>
                        <a:pt x="232" y="1448"/>
                      </a:lnTo>
                      <a:lnTo>
                        <a:pt x="229" y="1445"/>
                      </a:lnTo>
                      <a:lnTo>
                        <a:pt x="225" y="1442"/>
                      </a:lnTo>
                      <a:lnTo>
                        <a:pt x="222" y="1439"/>
                      </a:lnTo>
                      <a:lnTo>
                        <a:pt x="216" y="1433"/>
                      </a:lnTo>
                      <a:lnTo>
                        <a:pt x="213" y="1429"/>
                      </a:lnTo>
                      <a:lnTo>
                        <a:pt x="210" y="1426"/>
                      </a:lnTo>
                      <a:lnTo>
                        <a:pt x="207" y="1423"/>
                      </a:lnTo>
                      <a:lnTo>
                        <a:pt x="203" y="1417"/>
                      </a:lnTo>
                      <a:lnTo>
                        <a:pt x="200" y="1414"/>
                      </a:lnTo>
                      <a:lnTo>
                        <a:pt x="197" y="1411"/>
                      </a:lnTo>
                      <a:lnTo>
                        <a:pt x="194" y="1408"/>
                      </a:lnTo>
                      <a:lnTo>
                        <a:pt x="191" y="1404"/>
                      </a:lnTo>
                      <a:lnTo>
                        <a:pt x="188" y="1398"/>
                      </a:lnTo>
                      <a:lnTo>
                        <a:pt x="185" y="1395"/>
                      </a:lnTo>
                      <a:lnTo>
                        <a:pt x="182" y="1392"/>
                      </a:lnTo>
                      <a:lnTo>
                        <a:pt x="182" y="1389"/>
                      </a:lnTo>
                      <a:lnTo>
                        <a:pt x="178" y="1386"/>
                      </a:lnTo>
                      <a:lnTo>
                        <a:pt x="175" y="1379"/>
                      </a:lnTo>
                      <a:lnTo>
                        <a:pt x="172" y="1376"/>
                      </a:lnTo>
                      <a:lnTo>
                        <a:pt x="169" y="1373"/>
                      </a:lnTo>
                      <a:lnTo>
                        <a:pt x="169" y="1370"/>
                      </a:lnTo>
                      <a:lnTo>
                        <a:pt x="166" y="1364"/>
                      </a:lnTo>
                      <a:lnTo>
                        <a:pt x="166" y="1361"/>
                      </a:lnTo>
                      <a:lnTo>
                        <a:pt x="163" y="1357"/>
                      </a:lnTo>
                      <a:lnTo>
                        <a:pt x="163" y="1354"/>
                      </a:lnTo>
                      <a:lnTo>
                        <a:pt x="160" y="1351"/>
                      </a:lnTo>
                      <a:lnTo>
                        <a:pt x="160" y="1345"/>
                      </a:lnTo>
                      <a:lnTo>
                        <a:pt x="156" y="1342"/>
                      </a:lnTo>
                      <a:lnTo>
                        <a:pt x="156" y="1339"/>
                      </a:lnTo>
                      <a:lnTo>
                        <a:pt x="156" y="1335"/>
                      </a:lnTo>
                      <a:lnTo>
                        <a:pt x="156" y="1332"/>
                      </a:lnTo>
                      <a:lnTo>
                        <a:pt x="153" y="1326"/>
                      </a:lnTo>
                      <a:lnTo>
                        <a:pt x="153" y="1323"/>
                      </a:lnTo>
                      <a:lnTo>
                        <a:pt x="153" y="1320"/>
                      </a:lnTo>
                      <a:lnTo>
                        <a:pt x="153" y="1317"/>
                      </a:lnTo>
                      <a:lnTo>
                        <a:pt x="153" y="1310"/>
                      </a:lnTo>
                      <a:lnTo>
                        <a:pt x="153" y="1307"/>
                      </a:lnTo>
                      <a:lnTo>
                        <a:pt x="153" y="1304"/>
                      </a:lnTo>
                      <a:lnTo>
                        <a:pt x="153" y="1301"/>
                      </a:lnTo>
                      <a:lnTo>
                        <a:pt x="153" y="1298"/>
                      </a:lnTo>
                      <a:lnTo>
                        <a:pt x="156" y="1292"/>
                      </a:lnTo>
                      <a:lnTo>
                        <a:pt x="156" y="1288"/>
                      </a:lnTo>
                      <a:lnTo>
                        <a:pt x="156" y="1285"/>
                      </a:lnTo>
                      <a:lnTo>
                        <a:pt x="156" y="1282"/>
                      </a:lnTo>
                      <a:lnTo>
                        <a:pt x="160" y="1279"/>
                      </a:lnTo>
                      <a:lnTo>
                        <a:pt x="160" y="1273"/>
                      </a:lnTo>
                      <a:lnTo>
                        <a:pt x="160" y="1270"/>
                      </a:lnTo>
                      <a:lnTo>
                        <a:pt x="163" y="1267"/>
                      </a:lnTo>
                      <a:lnTo>
                        <a:pt x="163" y="1263"/>
                      </a:lnTo>
                      <a:lnTo>
                        <a:pt x="166" y="1257"/>
                      </a:lnTo>
                      <a:lnTo>
                        <a:pt x="166" y="1254"/>
                      </a:lnTo>
                      <a:lnTo>
                        <a:pt x="166" y="1251"/>
                      </a:lnTo>
                      <a:lnTo>
                        <a:pt x="169" y="1248"/>
                      </a:lnTo>
                      <a:lnTo>
                        <a:pt x="169" y="1245"/>
                      </a:lnTo>
                      <a:lnTo>
                        <a:pt x="172" y="1238"/>
                      </a:lnTo>
                      <a:lnTo>
                        <a:pt x="172" y="1235"/>
                      </a:lnTo>
                      <a:lnTo>
                        <a:pt x="175" y="1232"/>
                      </a:lnTo>
                      <a:lnTo>
                        <a:pt x="178" y="1229"/>
                      </a:lnTo>
                      <a:lnTo>
                        <a:pt x="178" y="1226"/>
                      </a:lnTo>
                      <a:lnTo>
                        <a:pt x="182" y="1220"/>
                      </a:lnTo>
                      <a:lnTo>
                        <a:pt x="182" y="1216"/>
                      </a:lnTo>
                      <a:lnTo>
                        <a:pt x="185" y="1213"/>
                      </a:lnTo>
                      <a:lnTo>
                        <a:pt x="185" y="1210"/>
                      </a:lnTo>
                      <a:lnTo>
                        <a:pt x="188" y="1204"/>
                      </a:lnTo>
                      <a:lnTo>
                        <a:pt x="188" y="1201"/>
                      </a:lnTo>
                      <a:lnTo>
                        <a:pt x="191" y="1198"/>
                      </a:lnTo>
                      <a:lnTo>
                        <a:pt x="191" y="1194"/>
                      </a:lnTo>
                      <a:lnTo>
                        <a:pt x="194" y="1191"/>
                      </a:lnTo>
                      <a:lnTo>
                        <a:pt x="194" y="1185"/>
                      </a:lnTo>
                      <a:lnTo>
                        <a:pt x="197" y="1182"/>
                      </a:lnTo>
                      <a:lnTo>
                        <a:pt x="197" y="1179"/>
                      </a:lnTo>
                      <a:lnTo>
                        <a:pt x="197" y="1176"/>
                      </a:lnTo>
                      <a:lnTo>
                        <a:pt x="200" y="1172"/>
                      </a:lnTo>
                      <a:lnTo>
                        <a:pt x="200" y="1166"/>
                      </a:lnTo>
                      <a:lnTo>
                        <a:pt x="200" y="1163"/>
                      </a:lnTo>
                      <a:lnTo>
                        <a:pt x="203" y="1160"/>
                      </a:lnTo>
                      <a:lnTo>
                        <a:pt x="203" y="1157"/>
                      </a:lnTo>
                      <a:lnTo>
                        <a:pt x="203" y="1151"/>
                      </a:lnTo>
                      <a:lnTo>
                        <a:pt x="207" y="1147"/>
                      </a:lnTo>
                      <a:lnTo>
                        <a:pt x="207" y="1144"/>
                      </a:lnTo>
                      <a:lnTo>
                        <a:pt x="207" y="1141"/>
                      </a:lnTo>
                      <a:lnTo>
                        <a:pt x="210" y="1138"/>
                      </a:lnTo>
                      <a:lnTo>
                        <a:pt x="210" y="1132"/>
                      </a:lnTo>
                      <a:lnTo>
                        <a:pt x="210" y="1129"/>
                      </a:lnTo>
                      <a:lnTo>
                        <a:pt x="213" y="1125"/>
                      </a:lnTo>
                      <a:lnTo>
                        <a:pt x="213" y="1122"/>
                      </a:lnTo>
                      <a:lnTo>
                        <a:pt x="213" y="1119"/>
                      </a:lnTo>
                      <a:lnTo>
                        <a:pt x="213" y="1113"/>
                      </a:lnTo>
                      <a:lnTo>
                        <a:pt x="216" y="1110"/>
                      </a:lnTo>
                      <a:lnTo>
                        <a:pt x="216" y="1107"/>
                      </a:lnTo>
                      <a:lnTo>
                        <a:pt x="216" y="1104"/>
                      </a:lnTo>
                      <a:lnTo>
                        <a:pt x="216" y="1100"/>
                      </a:lnTo>
                      <a:lnTo>
                        <a:pt x="219" y="1094"/>
                      </a:lnTo>
                      <a:lnTo>
                        <a:pt x="219" y="1091"/>
                      </a:lnTo>
                      <a:lnTo>
                        <a:pt x="219" y="1088"/>
                      </a:lnTo>
                      <a:lnTo>
                        <a:pt x="219" y="1085"/>
                      </a:lnTo>
                      <a:lnTo>
                        <a:pt x="222" y="1078"/>
                      </a:lnTo>
                      <a:lnTo>
                        <a:pt x="222" y="1075"/>
                      </a:lnTo>
                      <a:lnTo>
                        <a:pt x="222" y="1072"/>
                      </a:lnTo>
                      <a:lnTo>
                        <a:pt x="222" y="1069"/>
                      </a:lnTo>
                      <a:lnTo>
                        <a:pt x="225" y="1066"/>
                      </a:lnTo>
                      <a:lnTo>
                        <a:pt x="225" y="1060"/>
                      </a:lnTo>
                      <a:lnTo>
                        <a:pt x="225" y="1057"/>
                      </a:lnTo>
                      <a:lnTo>
                        <a:pt x="229" y="1053"/>
                      </a:lnTo>
                      <a:lnTo>
                        <a:pt x="229" y="1050"/>
                      </a:lnTo>
                      <a:lnTo>
                        <a:pt x="229" y="1047"/>
                      </a:lnTo>
                      <a:lnTo>
                        <a:pt x="229" y="1041"/>
                      </a:lnTo>
                      <a:lnTo>
                        <a:pt x="232" y="1038"/>
                      </a:lnTo>
                      <a:lnTo>
                        <a:pt x="232" y="1035"/>
                      </a:lnTo>
                      <a:lnTo>
                        <a:pt x="232" y="1031"/>
                      </a:lnTo>
                      <a:lnTo>
                        <a:pt x="235" y="1025"/>
                      </a:lnTo>
                      <a:lnTo>
                        <a:pt x="235" y="1022"/>
                      </a:lnTo>
                      <a:lnTo>
                        <a:pt x="235" y="1019"/>
                      </a:lnTo>
                      <a:lnTo>
                        <a:pt x="238" y="1016"/>
                      </a:lnTo>
                      <a:lnTo>
                        <a:pt x="238" y="1013"/>
                      </a:lnTo>
                      <a:lnTo>
                        <a:pt x="238" y="1006"/>
                      </a:lnTo>
                      <a:lnTo>
                        <a:pt x="241" y="1003"/>
                      </a:lnTo>
                      <a:lnTo>
                        <a:pt x="241" y="1000"/>
                      </a:lnTo>
                      <a:lnTo>
                        <a:pt x="241" y="997"/>
                      </a:lnTo>
                      <a:lnTo>
                        <a:pt x="244" y="994"/>
                      </a:lnTo>
                      <a:lnTo>
                        <a:pt x="244" y="988"/>
                      </a:lnTo>
                      <a:lnTo>
                        <a:pt x="244" y="984"/>
                      </a:lnTo>
                      <a:lnTo>
                        <a:pt x="247" y="981"/>
                      </a:lnTo>
                      <a:lnTo>
                        <a:pt x="247" y="978"/>
                      </a:lnTo>
                      <a:lnTo>
                        <a:pt x="247" y="972"/>
                      </a:lnTo>
                      <a:lnTo>
                        <a:pt x="250" y="969"/>
                      </a:lnTo>
                      <a:lnTo>
                        <a:pt x="250" y="966"/>
                      </a:lnTo>
                      <a:lnTo>
                        <a:pt x="254" y="963"/>
                      </a:lnTo>
                      <a:lnTo>
                        <a:pt x="254" y="959"/>
                      </a:lnTo>
                      <a:lnTo>
                        <a:pt x="257" y="953"/>
                      </a:lnTo>
                      <a:lnTo>
                        <a:pt x="257" y="950"/>
                      </a:lnTo>
                      <a:lnTo>
                        <a:pt x="257" y="947"/>
                      </a:lnTo>
                      <a:lnTo>
                        <a:pt x="260" y="944"/>
                      </a:lnTo>
                      <a:lnTo>
                        <a:pt x="260" y="941"/>
                      </a:lnTo>
                      <a:lnTo>
                        <a:pt x="263" y="934"/>
                      </a:lnTo>
                      <a:lnTo>
                        <a:pt x="263" y="931"/>
                      </a:lnTo>
                      <a:lnTo>
                        <a:pt x="266" y="928"/>
                      </a:lnTo>
                      <a:lnTo>
                        <a:pt x="266" y="925"/>
                      </a:lnTo>
                      <a:lnTo>
                        <a:pt x="269" y="919"/>
                      </a:lnTo>
                      <a:lnTo>
                        <a:pt x="269" y="916"/>
                      </a:lnTo>
                      <a:lnTo>
                        <a:pt x="272" y="912"/>
                      </a:lnTo>
                      <a:lnTo>
                        <a:pt x="272" y="909"/>
                      </a:lnTo>
                      <a:lnTo>
                        <a:pt x="272" y="906"/>
                      </a:lnTo>
                      <a:lnTo>
                        <a:pt x="275" y="900"/>
                      </a:lnTo>
                      <a:lnTo>
                        <a:pt x="275" y="897"/>
                      </a:lnTo>
                      <a:lnTo>
                        <a:pt x="279" y="894"/>
                      </a:lnTo>
                      <a:lnTo>
                        <a:pt x="279" y="890"/>
                      </a:lnTo>
                      <a:lnTo>
                        <a:pt x="282" y="887"/>
                      </a:lnTo>
                      <a:lnTo>
                        <a:pt x="282" y="881"/>
                      </a:lnTo>
                      <a:lnTo>
                        <a:pt x="285" y="878"/>
                      </a:lnTo>
                      <a:lnTo>
                        <a:pt x="285" y="875"/>
                      </a:lnTo>
                      <a:lnTo>
                        <a:pt x="288" y="872"/>
                      </a:lnTo>
                      <a:lnTo>
                        <a:pt x="288" y="865"/>
                      </a:lnTo>
                      <a:lnTo>
                        <a:pt x="291" y="862"/>
                      </a:lnTo>
                      <a:lnTo>
                        <a:pt x="291" y="859"/>
                      </a:lnTo>
                      <a:lnTo>
                        <a:pt x="291" y="856"/>
                      </a:lnTo>
                      <a:lnTo>
                        <a:pt x="294" y="853"/>
                      </a:lnTo>
                      <a:lnTo>
                        <a:pt x="294" y="847"/>
                      </a:lnTo>
                      <a:lnTo>
                        <a:pt x="297" y="843"/>
                      </a:lnTo>
                      <a:lnTo>
                        <a:pt x="297" y="840"/>
                      </a:lnTo>
                      <a:lnTo>
                        <a:pt x="301" y="837"/>
                      </a:lnTo>
                      <a:lnTo>
                        <a:pt x="301" y="834"/>
                      </a:lnTo>
                      <a:lnTo>
                        <a:pt x="301" y="828"/>
                      </a:lnTo>
                      <a:lnTo>
                        <a:pt x="304" y="825"/>
                      </a:lnTo>
                      <a:lnTo>
                        <a:pt x="304" y="821"/>
                      </a:lnTo>
                      <a:lnTo>
                        <a:pt x="307" y="818"/>
                      </a:lnTo>
                      <a:lnTo>
                        <a:pt x="307" y="812"/>
                      </a:lnTo>
                      <a:lnTo>
                        <a:pt x="307" y="809"/>
                      </a:lnTo>
                      <a:lnTo>
                        <a:pt x="310" y="806"/>
                      </a:lnTo>
                      <a:lnTo>
                        <a:pt x="310" y="803"/>
                      </a:lnTo>
                      <a:lnTo>
                        <a:pt x="310" y="800"/>
                      </a:lnTo>
                      <a:lnTo>
                        <a:pt x="313" y="793"/>
                      </a:lnTo>
                      <a:lnTo>
                        <a:pt x="313" y="790"/>
                      </a:lnTo>
                      <a:lnTo>
                        <a:pt x="313" y="787"/>
                      </a:lnTo>
                      <a:lnTo>
                        <a:pt x="316" y="784"/>
                      </a:lnTo>
                      <a:lnTo>
                        <a:pt x="316" y="781"/>
                      </a:lnTo>
                      <a:lnTo>
                        <a:pt x="316" y="774"/>
                      </a:lnTo>
                      <a:lnTo>
                        <a:pt x="316" y="771"/>
                      </a:lnTo>
                      <a:lnTo>
                        <a:pt x="319" y="768"/>
                      </a:lnTo>
                      <a:lnTo>
                        <a:pt x="319" y="765"/>
                      </a:lnTo>
                      <a:lnTo>
                        <a:pt x="319" y="759"/>
                      </a:lnTo>
                      <a:lnTo>
                        <a:pt x="322" y="756"/>
                      </a:lnTo>
                      <a:lnTo>
                        <a:pt x="322" y="753"/>
                      </a:lnTo>
                      <a:lnTo>
                        <a:pt x="322" y="749"/>
                      </a:lnTo>
                      <a:lnTo>
                        <a:pt x="322" y="746"/>
                      </a:lnTo>
                      <a:lnTo>
                        <a:pt x="322" y="740"/>
                      </a:lnTo>
                      <a:lnTo>
                        <a:pt x="326" y="737"/>
                      </a:lnTo>
                      <a:lnTo>
                        <a:pt x="326" y="734"/>
                      </a:lnTo>
                      <a:lnTo>
                        <a:pt x="326" y="731"/>
                      </a:lnTo>
                      <a:lnTo>
                        <a:pt x="326" y="727"/>
                      </a:lnTo>
                      <a:lnTo>
                        <a:pt x="326" y="721"/>
                      </a:lnTo>
                      <a:lnTo>
                        <a:pt x="329" y="718"/>
                      </a:lnTo>
                      <a:lnTo>
                        <a:pt x="329" y="715"/>
                      </a:lnTo>
                      <a:lnTo>
                        <a:pt x="329" y="712"/>
                      </a:lnTo>
                      <a:lnTo>
                        <a:pt x="329" y="706"/>
                      </a:lnTo>
                      <a:lnTo>
                        <a:pt x="329" y="702"/>
                      </a:lnTo>
                      <a:lnTo>
                        <a:pt x="329" y="699"/>
                      </a:lnTo>
                      <a:lnTo>
                        <a:pt x="329" y="696"/>
                      </a:lnTo>
                      <a:lnTo>
                        <a:pt x="332" y="693"/>
                      </a:lnTo>
                      <a:lnTo>
                        <a:pt x="332" y="687"/>
                      </a:lnTo>
                      <a:lnTo>
                        <a:pt x="332" y="684"/>
                      </a:lnTo>
                      <a:lnTo>
                        <a:pt x="332" y="680"/>
                      </a:lnTo>
                      <a:lnTo>
                        <a:pt x="332" y="677"/>
                      </a:lnTo>
                      <a:lnTo>
                        <a:pt x="332" y="674"/>
                      </a:lnTo>
                      <a:lnTo>
                        <a:pt x="332" y="668"/>
                      </a:lnTo>
                      <a:lnTo>
                        <a:pt x="332" y="665"/>
                      </a:lnTo>
                      <a:lnTo>
                        <a:pt x="335" y="662"/>
                      </a:lnTo>
                      <a:lnTo>
                        <a:pt x="335" y="659"/>
                      </a:lnTo>
                      <a:lnTo>
                        <a:pt x="335" y="652"/>
                      </a:lnTo>
                      <a:lnTo>
                        <a:pt x="335" y="649"/>
                      </a:lnTo>
                      <a:lnTo>
                        <a:pt x="335" y="646"/>
                      </a:lnTo>
                      <a:lnTo>
                        <a:pt x="335" y="643"/>
                      </a:lnTo>
                      <a:lnTo>
                        <a:pt x="335" y="640"/>
                      </a:lnTo>
                      <a:lnTo>
                        <a:pt x="335" y="633"/>
                      </a:lnTo>
                      <a:lnTo>
                        <a:pt x="335" y="630"/>
                      </a:lnTo>
                      <a:lnTo>
                        <a:pt x="338" y="627"/>
                      </a:lnTo>
                      <a:lnTo>
                        <a:pt x="338" y="624"/>
                      </a:lnTo>
                      <a:lnTo>
                        <a:pt x="338" y="621"/>
                      </a:lnTo>
                      <a:lnTo>
                        <a:pt x="338" y="615"/>
                      </a:lnTo>
                      <a:lnTo>
                        <a:pt x="338" y="611"/>
                      </a:lnTo>
                      <a:lnTo>
                        <a:pt x="338" y="608"/>
                      </a:lnTo>
                      <a:lnTo>
                        <a:pt x="338" y="605"/>
                      </a:lnTo>
                      <a:lnTo>
                        <a:pt x="338" y="599"/>
                      </a:lnTo>
                      <a:lnTo>
                        <a:pt x="338" y="596"/>
                      </a:lnTo>
                      <a:lnTo>
                        <a:pt x="338" y="593"/>
                      </a:lnTo>
                      <a:lnTo>
                        <a:pt x="341" y="590"/>
                      </a:lnTo>
                      <a:lnTo>
                        <a:pt x="341" y="586"/>
                      </a:lnTo>
                      <a:lnTo>
                        <a:pt x="341" y="580"/>
                      </a:lnTo>
                      <a:lnTo>
                        <a:pt x="341" y="577"/>
                      </a:lnTo>
                      <a:lnTo>
                        <a:pt x="341" y="574"/>
                      </a:lnTo>
                      <a:lnTo>
                        <a:pt x="341" y="571"/>
                      </a:lnTo>
                      <a:lnTo>
                        <a:pt x="341" y="568"/>
                      </a:lnTo>
                      <a:lnTo>
                        <a:pt x="341" y="561"/>
                      </a:lnTo>
                      <a:lnTo>
                        <a:pt x="341" y="558"/>
                      </a:lnTo>
                      <a:lnTo>
                        <a:pt x="341" y="555"/>
                      </a:lnTo>
                      <a:lnTo>
                        <a:pt x="341" y="552"/>
                      </a:lnTo>
                      <a:lnTo>
                        <a:pt x="341" y="549"/>
                      </a:lnTo>
                      <a:lnTo>
                        <a:pt x="341" y="543"/>
                      </a:lnTo>
                      <a:lnTo>
                        <a:pt x="344" y="539"/>
                      </a:lnTo>
                      <a:lnTo>
                        <a:pt x="344" y="536"/>
                      </a:lnTo>
                      <a:lnTo>
                        <a:pt x="344" y="533"/>
                      </a:lnTo>
                      <a:lnTo>
                        <a:pt x="344" y="527"/>
                      </a:lnTo>
                      <a:lnTo>
                        <a:pt x="344" y="524"/>
                      </a:lnTo>
                      <a:lnTo>
                        <a:pt x="344" y="521"/>
                      </a:lnTo>
                      <a:lnTo>
                        <a:pt x="344" y="517"/>
                      </a:lnTo>
                      <a:lnTo>
                        <a:pt x="344" y="514"/>
                      </a:lnTo>
                      <a:lnTo>
                        <a:pt x="344" y="508"/>
                      </a:lnTo>
                      <a:lnTo>
                        <a:pt x="344" y="505"/>
                      </a:lnTo>
                      <a:lnTo>
                        <a:pt x="344" y="502"/>
                      </a:lnTo>
                      <a:lnTo>
                        <a:pt x="344" y="499"/>
                      </a:lnTo>
                      <a:lnTo>
                        <a:pt x="344" y="496"/>
                      </a:lnTo>
                      <a:lnTo>
                        <a:pt x="344" y="489"/>
                      </a:lnTo>
                      <a:lnTo>
                        <a:pt x="344" y="486"/>
                      </a:lnTo>
                      <a:lnTo>
                        <a:pt x="344" y="483"/>
                      </a:lnTo>
                      <a:lnTo>
                        <a:pt x="344" y="480"/>
                      </a:lnTo>
                      <a:lnTo>
                        <a:pt x="344" y="474"/>
                      </a:lnTo>
                      <a:lnTo>
                        <a:pt x="344" y="470"/>
                      </a:lnTo>
                      <a:lnTo>
                        <a:pt x="344" y="467"/>
                      </a:lnTo>
                      <a:lnTo>
                        <a:pt x="344" y="464"/>
                      </a:lnTo>
                      <a:lnTo>
                        <a:pt x="344" y="461"/>
                      </a:lnTo>
                      <a:lnTo>
                        <a:pt x="344" y="455"/>
                      </a:lnTo>
                      <a:lnTo>
                        <a:pt x="344" y="452"/>
                      </a:lnTo>
                      <a:lnTo>
                        <a:pt x="344" y="449"/>
                      </a:lnTo>
                      <a:lnTo>
                        <a:pt x="344" y="445"/>
                      </a:lnTo>
                      <a:lnTo>
                        <a:pt x="344" y="442"/>
                      </a:lnTo>
                      <a:lnTo>
                        <a:pt x="344" y="436"/>
                      </a:lnTo>
                      <a:lnTo>
                        <a:pt x="344" y="433"/>
                      </a:lnTo>
                      <a:lnTo>
                        <a:pt x="344" y="430"/>
                      </a:lnTo>
                      <a:lnTo>
                        <a:pt x="344" y="427"/>
                      </a:lnTo>
                      <a:lnTo>
                        <a:pt x="344" y="420"/>
                      </a:lnTo>
                      <a:lnTo>
                        <a:pt x="344" y="417"/>
                      </a:lnTo>
                      <a:lnTo>
                        <a:pt x="344" y="414"/>
                      </a:lnTo>
                      <a:lnTo>
                        <a:pt x="344" y="411"/>
                      </a:lnTo>
                      <a:lnTo>
                        <a:pt x="344" y="408"/>
                      </a:lnTo>
                      <a:lnTo>
                        <a:pt x="344" y="402"/>
                      </a:lnTo>
                      <a:lnTo>
                        <a:pt x="344" y="398"/>
                      </a:lnTo>
                      <a:lnTo>
                        <a:pt x="344" y="395"/>
                      </a:lnTo>
                      <a:lnTo>
                        <a:pt x="344" y="392"/>
                      </a:lnTo>
                      <a:lnTo>
                        <a:pt x="344" y="389"/>
                      </a:lnTo>
                      <a:lnTo>
                        <a:pt x="344" y="383"/>
                      </a:lnTo>
                      <a:lnTo>
                        <a:pt x="344" y="380"/>
                      </a:lnTo>
                      <a:lnTo>
                        <a:pt x="344" y="376"/>
                      </a:lnTo>
                      <a:lnTo>
                        <a:pt x="344" y="373"/>
                      </a:lnTo>
                      <a:lnTo>
                        <a:pt x="344" y="367"/>
                      </a:lnTo>
                      <a:lnTo>
                        <a:pt x="344" y="364"/>
                      </a:lnTo>
                      <a:lnTo>
                        <a:pt x="344" y="361"/>
                      </a:lnTo>
                      <a:lnTo>
                        <a:pt x="344" y="358"/>
                      </a:lnTo>
                      <a:lnTo>
                        <a:pt x="344" y="354"/>
                      </a:lnTo>
                      <a:lnTo>
                        <a:pt x="344" y="348"/>
                      </a:lnTo>
                      <a:lnTo>
                        <a:pt x="344" y="345"/>
                      </a:lnTo>
                      <a:lnTo>
                        <a:pt x="344" y="342"/>
                      </a:lnTo>
                      <a:lnTo>
                        <a:pt x="344" y="339"/>
                      </a:lnTo>
                      <a:lnTo>
                        <a:pt x="344" y="336"/>
                      </a:lnTo>
                      <a:lnTo>
                        <a:pt x="344" y="329"/>
                      </a:lnTo>
                      <a:lnTo>
                        <a:pt x="344" y="326"/>
                      </a:lnTo>
                      <a:lnTo>
                        <a:pt x="344" y="323"/>
                      </a:lnTo>
                      <a:lnTo>
                        <a:pt x="344" y="320"/>
                      </a:lnTo>
                      <a:lnTo>
                        <a:pt x="344" y="314"/>
                      </a:lnTo>
                      <a:lnTo>
                        <a:pt x="344" y="311"/>
                      </a:lnTo>
                      <a:lnTo>
                        <a:pt x="344" y="307"/>
                      </a:lnTo>
                      <a:lnTo>
                        <a:pt x="344" y="304"/>
                      </a:lnTo>
                      <a:lnTo>
                        <a:pt x="344" y="301"/>
                      </a:lnTo>
                      <a:lnTo>
                        <a:pt x="344" y="295"/>
                      </a:lnTo>
                      <a:lnTo>
                        <a:pt x="344" y="292"/>
                      </a:lnTo>
                      <a:lnTo>
                        <a:pt x="344" y="289"/>
                      </a:lnTo>
                      <a:lnTo>
                        <a:pt x="344" y="286"/>
                      </a:lnTo>
                      <a:lnTo>
                        <a:pt x="344" y="282"/>
                      </a:lnTo>
                      <a:lnTo>
                        <a:pt x="344" y="276"/>
                      </a:lnTo>
                      <a:lnTo>
                        <a:pt x="344" y="273"/>
                      </a:lnTo>
                      <a:lnTo>
                        <a:pt x="344" y="270"/>
                      </a:lnTo>
                      <a:lnTo>
                        <a:pt x="344" y="267"/>
                      </a:lnTo>
                      <a:lnTo>
                        <a:pt x="344" y="260"/>
                      </a:lnTo>
                      <a:lnTo>
                        <a:pt x="344" y="257"/>
                      </a:lnTo>
                      <a:lnTo>
                        <a:pt x="344" y="254"/>
                      </a:lnTo>
                      <a:lnTo>
                        <a:pt x="344" y="251"/>
                      </a:lnTo>
                      <a:lnTo>
                        <a:pt x="344" y="248"/>
                      </a:lnTo>
                      <a:lnTo>
                        <a:pt x="344" y="242"/>
                      </a:lnTo>
                      <a:lnTo>
                        <a:pt x="344" y="239"/>
                      </a:lnTo>
                      <a:lnTo>
                        <a:pt x="344" y="235"/>
                      </a:lnTo>
                      <a:lnTo>
                        <a:pt x="344" y="232"/>
                      </a:lnTo>
                      <a:lnTo>
                        <a:pt x="344" y="229"/>
                      </a:lnTo>
                      <a:lnTo>
                        <a:pt x="344" y="223"/>
                      </a:lnTo>
                      <a:lnTo>
                        <a:pt x="344" y="220"/>
                      </a:lnTo>
                      <a:lnTo>
                        <a:pt x="344" y="217"/>
                      </a:lnTo>
                      <a:lnTo>
                        <a:pt x="344" y="213"/>
                      </a:lnTo>
                      <a:lnTo>
                        <a:pt x="344" y="207"/>
                      </a:lnTo>
                      <a:lnTo>
                        <a:pt x="344" y="204"/>
                      </a:lnTo>
                      <a:lnTo>
                        <a:pt x="344" y="201"/>
                      </a:lnTo>
                      <a:lnTo>
                        <a:pt x="344" y="198"/>
                      </a:lnTo>
                      <a:lnTo>
                        <a:pt x="344" y="195"/>
                      </a:lnTo>
                      <a:lnTo>
                        <a:pt x="344" y="188"/>
                      </a:lnTo>
                      <a:lnTo>
                        <a:pt x="344" y="185"/>
                      </a:lnTo>
                      <a:lnTo>
                        <a:pt x="344" y="182"/>
                      </a:lnTo>
                      <a:lnTo>
                        <a:pt x="344" y="179"/>
                      </a:lnTo>
                      <a:lnTo>
                        <a:pt x="344" y="176"/>
                      </a:lnTo>
                      <a:lnTo>
                        <a:pt x="344" y="170"/>
                      </a:lnTo>
                      <a:lnTo>
                        <a:pt x="344" y="166"/>
                      </a:lnTo>
                      <a:lnTo>
                        <a:pt x="344" y="163"/>
                      </a:lnTo>
                      <a:lnTo>
                        <a:pt x="344" y="160"/>
                      </a:lnTo>
                      <a:lnTo>
                        <a:pt x="344" y="154"/>
                      </a:lnTo>
                      <a:lnTo>
                        <a:pt x="344" y="151"/>
                      </a:lnTo>
                      <a:lnTo>
                        <a:pt x="344" y="148"/>
                      </a:lnTo>
                      <a:lnTo>
                        <a:pt x="344" y="145"/>
                      </a:lnTo>
                      <a:lnTo>
                        <a:pt x="344" y="141"/>
                      </a:lnTo>
                      <a:lnTo>
                        <a:pt x="344" y="135"/>
                      </a:lnTo>
                      <a:lnTo>
                        <a:pt x="344" y="132"/>
                      </a:lnTo>
                      <a:lnTo>
                        <a:pt x="344" y="129"/>
                      </a:lnTo>
                      <a:lnTo>
                        <a:pt x="344" y="126"/>
                      </a:lnTo>
                      <a:lnTo>
                        <a:pt x="344" y="123"/>
                      </a:lnTo>
                      <a:lnTo>
                        <a:pt x="344" y="116"/>
                      </a:lnTo>
                      <a:lnTo>
                        <a:pt x="344" y="113"/>
                      </a:lnTo>
                      <a:lnTo>
                        <a:pt x="344" y="110"/>
                      </a:lnTo>
                      <a:lnTo>
                        <a:pt x="344" y="107"/>
                      </a:lnTo>
                      <a:lnTo>
                        <a:pt x="344" y="101"/>
                      </a:lnTo>
                      <a:lnTo>
                        <a:pt x="344" y="98"/>
                      </a:lnTo>
                      <a:lnTo>
                        <a:pt x="344" y="94"/>
                      </a:lnTo>
                      <a:lnTo>
                        <a:pt x="344" y="91"/>
                      </a:lnTo>
                      <a:lnTo>
                        <a:pt x="344" y="88"/>
                      </a:lnTo>
                      <a:lnTo>
                        <a:pt x="344" y="82"/>
                      </a:lnTo>
                      <a:lnTo>
                        <a:pt x="344" y="79"/>
                      </a:lnTo>
                      <a:lnTo>
                        <a:pt x="344" y="76"/>
                      </a:lnTo>
                      <a:lnTo>
                        <a:pt x="344" y="72"/>
                      </a:lnTo>
                      <a:lnTo>
                        <a:pt x="344" y="69"/>
                      </a:lnTo>
                      <a:lnTo>
                        <a:pt x="344" y="63"/>
                      </a:lnTo>
                      <a:lnTo>
                        <a:pt x="344" y="60"/>
                      </a:lnTo>
                      <a:lnTo>
                        <a:pt x="344" y="57"/>
                      </a:lnTo>
                      <a:lnTo>
                        <a:pt x="344" y="54"/>
                      </a:lnTo>
                      <a:lnTo>
                        <a:pt x="344" y="47"/>
                      </a:lnTo>
                      <a:lnTo>
                        <a:pt x="344" y="44"/>
                      </a:lnTo>
                      <a:lnTo>
                        <a:pt x="344" y="41"/>
                      </a:lnTo>
                      <a:lnTo>
                        <a:pt x="344" y="38"/>
                      </a:lnTo>
                      <a:lnTo>
                        <a:pt x="344" y="35"/>
                      </a:lnTo>
                      <a:lnTo>
                        <a:pt x="344" y="29"/>
                      </a:lnTo>
                      <a:lnTo>
                        <a:pt x="344" y="25"/>
                      </a:lnTo>
                      <a:lnTo>
                        <a:pt x="344" y="22"/>
                      </a:lnTo>
                      <a:lnTo>
                        <a:pt x="344" y="19"/>
                      </a:lnTo>
                      <a:lnTo>
                        <a:pt x="344" y="16"/>
                      </a:lnTo>
                      <a:lnTo>
                        <a:pt x="344" y="10"/>
                      </a:lnTo>
                      <a:lnTo>
                        <a:pt x="344" y="7"/>
                      </a:lnTo>
                      <a:lnTo>
                        <a:pt x="344" y="3"/>
                      </a:lnTo>
                      <a:lnTo>
                        <a:pt x="344" y="0"/>
                      </a:lnTo>
                      <a:lnTo>
                        <a:pt x="344" y="0"/>
                      </a:lnTo>
                      <a:lnTo>
                        <a:pt x="344" y="3"/>
                      </a:lnTo>
                      <a:lnTo>
                        <a:pt x="344" y="7"/>
                      </a:lnTo>
                      <a:lnTo>
                        <a:pt x="344" y="10"/>
                      </a:lnTo>
                      <a:lnTo>
                        <a:pt x="344" y="16"/>
                      </a:lnTo>
                      <a:lnTo>
                        <a:pt x="344" y="19"/>
                      </a:lnTo>
                      <a:lnTo>
                        <a:pt x="344" y="22"/>
                      </a:lnTo>
                      <a:lnTo>
                        <a:pt x="344" y="25"/>
                      </a:lnTo>
                      <a:lnTo>
                        <a:pt x="344" y="29"/>
                      </a:lnTo>
                      <a:lnTo>
                        <a:pt x="344" y="35"/>
                      </a:lnTo>
                      <a:lnTo>
                        <a:pt x="344" y="38"/>
                      </a:lnTo>
                      <a:lnTo>
                        <a:pt x="344" y="41"/>
                      </a:lnTo>
                      <a:lnTo>
                        <a:pt x="344" y="44"/>
                      </a:lnTo>
                      <a:lnTo>
                        <a:pt x="344" y="47"/>
                      </a:lnTo>
                      <a:lnTo>
                        <a:pt x="344" y="54"/>
                      </a:lnTo>
                      <a:lnTo>
                        <a:pt x="344" y="57"/>
                      </a:lnTo>
                      <a:lnTo>
                        <a:pt x="344" y="60"/>
                      </a:lnTo>
                      <a:lnTo>
                        <a:pt x="344" y="63"/>
                      </a:lnTo>
                      <a:lnTo>
                        <a:pt x="344" y="69"/>
                      </a:lnTo>
                      <a:lnTo>
                        <a:pt x="344" y="72"/>
                      </a:lnTo>
                      <a:lnTo>
                        <a:pt x="344" y="76"/>
                      </a:lnTo>
                      <a:lnTo>
                        <a:pt x="344" y="79"/>
                      </a:lnTo>
                      <a:lnTo>
                        <a:pt x="344" y="82"/>
                      </a:lnTo>
                      <a:lnTo>
                        <a:pt x="344" y="88"/>
                      </a:lnTo>
                      <a:lnTo>
                        <a:pt x="344" y="91"/>
                      </a:lnTo>
                      <a:lnTo>
                        <a:pt x="344" y="94"/>
                      </a:lnTo>
                      <a:lnTo>
                        <a:pt x="344" y="98"/>
                      </a:lnTo>
                      <a:lnTo>
                        <a:pt x="344" y="101"/>
                      </a:lnTo>
                      <a:lnTo>
                        <a:pt x="344" y="107"/>
                      </a:lnTo>
                      <a:lnTo>
                        <a:pt x="344" y="110"/>
                      </a:lnTo>
                      <a:lnTo>
                        <a:pt x="344" y="113"/>
                      </a:lnTo>
                      <a:lnTo>
                        <a:pt x="344" y="116"/>
                      </a:lnTo>
                      <a:lnTo>
                        <a:pt x="344" y="123"/>
                      </a:lnTo>
                      <a:lnTo>
                        <a:pt x="344" y="126"/>
                      </a:lnTo>
                      <a:lnTo>
                        <a:pt x="344" y="129"/>
                      </a:lnTo>
                      <a:lnTo>
                        <a:pt x="344" y="132"/>
                      </a:lnTo>
                      <a:lnTo>
                        <a:pt x="344" y="135"/>
                      </a:lnTo>
                      <a:lnTo>
                        <a:pt x="344" y="141"/>
                      </a:lnTo>
                      <a:lnTo>
                        <a:pt x="344" y="145"/>
                      </a:lnTo>
                      <a:lnTo>
                        <a:pt x="344" y="148"/>
                      </a:lnTo>
                      <a:lnTo>
                        <a:pt x="344" y="151"/>
                      </a:lnTo>
                      <a:lnTo>
                        <a:pt x="344" y="154"/>
                      </a:lnTo>
                      <a:lnTo>
                        <a:pt x="344" y="160"/>
                      </a:lnTo>
                      <a:lnTo>
                        <a:pt x="344" y="163"/>
                      </a:lnTo>
                      <a:lnTo>
                        <a:pt x="344" y="166"/>
                      </a:lnTo>
                      <a:lnTo>
                        <a:pt x="344" y="170"/>
                      </a:lnTo>
                      <a:lnTo>
                        <a:pt x="344" y="176"/>
                      </a:lnTo>
                      <a:lnTo>
                        <a:pt x="344" y="179"/>
                      </a:lnTo>
                      <a:lnTo>
                        <a:pt x="344" y="182"/>
                      </a:lnTo>
                      <a:lnTo>
                        <a:pt x="344" y="185"/>
                      </a:lnTo>
                      <a:lnTo>
                        <a:pt x="344" y="188"/>
                      </a:lnTo>
                      <a:lnTo>
                        <a:pt x="344" y="195"/>
                      </a:lnTo>
                      <a:lnTo>
                        <a:pt x="344" y="198"/>
                      </a:lnTo>
                      <a:lnTo>
                        <a:pt x="344" y="201"/>
                      </a:lnTo>
                      <a:lnTo>
                        <a:pt x="344" y="204"/>
                      </a:lnTo>
                      <a:lnTo>
                        <a:pt x="344" y="207"/>
                      </a:lnTo>
                      <a:lnTo>
                        <a:pt x="344" y="213"/>
                      </a:lnTo>
                      <a:lnTo>
                        <a:pt x="344" y="217"/>
                      </a:lnTo>
                      <a:lnTo>
                        <a:pt x="344" y="220"/>
                      </a:lnTo>
                      <a:lnTo>
                        <a:pt x="344" y="223"/>
                      </a:lnTo>
                      <a:lnTo>
                        <a:pt x="344" y="229"/>
                      </a:lnTo>
                      <a:lnTo>
                        <a:pt x="344" y="232"/>
                      </a:lnTo>
                      <a:lnTo>
                        <a:pt x="344" y="235"/>
                      </a:lnTo>
                      <a:lnTo>
                        <a:pt x="344" y="239"/>
                      </a:lnTo>
                      <a:lnTo>
                        <a:pt x="344" y="242"/>
                      </a:lnTo>
                      <a:lnTo>
                        <a:pt x="344" y="248"/>
                      </a:lnTo>
                      <a:lnTo>
                        <a:pt x="344" y="251"/>
                      </a:lnTo>
                      <a:lnTo>
                        <a:pt x="344" y="254"/>
                      </a:lnTo>
                      <a:lnTo>
                        <a:pt x="344" y="257"/>
                      </a:lnTo>
                      <a:lnTo>
                        <a:pt x="344" y="260"/>
                      </a:lnTo>
                      <a:lnTo>
                        <a:pt x="344" y="267"/>
                      </a:lnTo>
                      <a:lnTo>
                        <a:pt x="344" y="270"/>
                      </a:lnTo>
                      <a:lnTo>
                        <a:pt x="344" y="273"/>
                      </a:lnTo>
                      <a:lnTo>
                        <a:pt x="344" y="276"/>
                      </a:lnTo>
                      <a:lnTo>
                        <a:pt x="344" y="282"/>
                      </a:lnTo>
                      <a:lnTo>
                        <a:pt x="344" y="286"/>
                      </a:lnTo>
                      <a:lnTo>
                        <a:pt x="344" y="289"/>
                      </a:lnTo>
                      <a:lnTo>
                        <a:pt x="344" y="292"/>
                      </a:lnTo>
                      <a:lnTo>
                        <a:pt x="344" y="295"/>
                      </a:lnTo>
                      <a:lnTo>
                        <a:pt x="344" y="301"/>
                      </a:lnTo>
                      <a:lnTo>
                        <a:pt x="344" y="304"/>
                      </a:lnTo>
                      <a:lnTo>
                        <a:pt x="344" y="307"/>
                      </a:lnTo>
                      <a:lnTo>
                        <a:pt x="344" y="311"/>
                      </a:lnTo>
                      <a:lnTo>
                        <a:pt x="344" y="314"/>
                      </a:lnTo>
                      <a:lnTo>
                        <a:pt x="344" y="320"/>
                      </a:lnTo>
                      <a:lnTo>
                        <a:pt x="344" y="323"/>
                      </a:lnTo>
                      <a:lnTo>
                        <a:pt x="344" y="326"/>
                      </a:lnTo>
                      <a:lnTo>
                        <a:pt x="344" y="329"/>
                      </a:lnTo>
                      <a:lnTo>
                        <a:pt x="344" y="336"/>
                      </a:lnTo>
                      <a:lnTo>
                        <a:pt x="344" y="339"/>
                      </a:lnTo>
                      <a:lnTo>
                        <a:pt x="344" y="342"/>
                      </a:lnTo>
                      <a:lnTo>
                        <a:pt x="344" y="345"/>
                      </a:lnTo>
                      <a:lnTo>
                        <a:pt x="344" y="348"/>
                      </a:lnTo>
                      <a:lnTo>
                        <a:pt x="344" y="354"/>
                      </a:lnTo>
                      <a:lnTo>
                        <a:pt x="344" y="358"/>
                      </a:lnTo>
                      <a:lnTo>
                        <a:pt x="344" y="361"/>
                      </a:lnTo>
                      <a:lnTo>
                        <a:pt x="344" y="364"/>
                      </a:lnTo>
                      <a:lnTo>
                        <a:pt x="344" y="367"/>
                      </a:lnTo>
                      <a:lnTo>
                        <a:pt x="344" y="373"/>
                      </a:lnTo>
                      <a:lnTo>
                        <a:pt x="344" y="376"/>
                      </a:lnTo>
                      <a:lnTo>
                        <a:pt x="344" y="380"/>
                      </a:lnTo>
                      <a:lnTo>
                        <a:pt x="344" y="383"/>
                      </a:lnTo>
                      <a:lnTo>
                        <a:pt x="344" y="389"/>
                      </a:lnTo>
                      <a:lnTo>
                        <a:pt x="344" y="392"/>
                      </a:lnTo>
                      <a:lnTo>
                        <a:pt x="344" y="395"/>
                      </a:lnTo>
                      <a:lnTo>
                        <a:pt x="344" y="398"/>
                      </a:lnTo>
                      <a:lnTo>
                        <a:pt x="344" y="402"/>
                      </a:lnTo>
                      <a:lnTo>
                        <a:pt x="344" y="408"/>
                      </a:lnTo>
                      <a:lnTo>
                        <a:pt x="344" y="411"/>
                      </a:lnTo>
                      <a:lnTo>
                        <a:pt x="344" y="414"/>
                      </a:lnTo>
                      <a:lnTo>
                        <a:pt x="344" y="417"/>
                      </a:lnTo>
                      <a:lnTo>
                        <a:pt x="344" y="420"/>
                      </a:lnTo>
                      <a:lnTo>
                        <a:pt x="344" y="427"/>
                      </a:lnTo>
                      <a:lnTo>
                        <a:pt x="344" y="430"/>
                      </a:lnTo>
                      <a:lnTo>
                        <a:pt x="344" y="433"/>
                      </a:lnTo>
                      <a:lnTo>
                        <a:pt x="344" y="436"/>
                      </a:lnTo>
                      <a:lnTo>
                        <a:pt x="344" y="442"/>
                      </a:lnTo>
                      <a:lnTo>
                        <a:pt x="344" y="445"/>
                      </a:lnTo>
                      <a:lnTo>
                        <a:pt x="344" y="449"/>
                      </a:lnTo>
                      <a:lnTo>
                        <a:pt x="344" y="452"/>
                      </a:lnTo>
                      <a:lnTo>
                        <a:pt x="344" y="455"/>
                      </a:lnTo>
                      <a:lnTo>
                        <a:pt x="344" y="461"/>
                      </a:lnTo>
                      <a:lnTo>
                        <a:pt x="344" y="464"/>
                      </a:lnTo>
                      <a:lnTo>
                        <a:pt x="344" y="467"/>
                      </a:lnTo>
                      <a:lnTo>
                        <a:pt x="344" y="470"/>
                      </a:lnTo>
                      <a:lnTo>
                        <a:pt x="344" y="474"/>
                      </a:lnTo>
                      <a:lnTo>
                        <a:pt x="344" y="480"/>
                      </a:lnTo>
                      <a:lnTo>
                        <a:pt x="344" y="483"/>
                      </a:lnTo>
                      <a:lnTo>
                        <a:pt x="344" y="486"/>
                      </a:lnTo>
                      <a:lnTo>
                        <a:pt x="344" y="489"/>
                      </a:lnTo>
                      <a:lnTo>
                        <a:pt x="344" y="496"/>
                      </a:lnTo>
                      <a:lnTo>
                        <a:pt x="344" y="499"/>
                      </a:lnTo>
                      <a:lnTo>
                        <a:pt x="348" y="502"/>
                      </a:lnTo>
                      <a:lnTo>
                        <a:pt x="348" y="505"/>
                      </a:lnTo>
                      <a:lnTo>
                        <a:pt x="348" y="508"/>
                      </a:lnTo>
                      <a:lnTo>
                        <a:pt x="348" y="514"/>
                      </a:lnTo>
                      <a:lnTo>
                        <a:pt x="348" y="517"/>
                      </a:lnTo>
                      <a:lnTo>
                        <a:pt x="348" y="521"/>
                      </a:lnTo>
                      <a:lnTo>
                        <a:pt x="348" y="524"/>
                      </a:lnTo>
                      <a:lnTo>
                        <a:pt x="348" y="527"/>
                      </a:lnTo>
                      <a:lnTo>
                        <a:pt x="348" y="533"/>
                      </a:lnTo>
                      <a:lnTo>
                        <a:pt x="348" y="536"/>
                      </a:lnTo>
                      <a:lnTo>
                        <a:pt x="348" y="539"/>
                      </a:lnTo>
                      <a:lnTo>
                        <a:pt x="348" y="543"/>
                      </a:lnTo>
                      <a:lnTo>
                        <a:pt x="348" y="549"/>
                      </a:lnTo>
                      <a:lnTo>
                        <a:pt x="348" y="552"/>
                      </a:lnTo>
                      <a:lnTo>
                        <a:pt x="348" y="555"/>
                      </a:lnTo>
                      <a:lnTo>
                        <a:pt x="348" y="558"/>
                      </a:lnTo>
                      <a:lnTo>
                        <a:pt x="348" y="561"/>
                      </a:lnTo>
                      <a:lnTo>
                        <a:pt x="348" y="568"/>
                      </a:lnTo>
                      <a:lnTo>
                        <a:pt x="348" y="571"/>
                      </a:lnTo>
                      <a:lnTo>
                        <a:pt x="351" y="574"/>
                      </a:lnTo>
                      <a:lnTo>
                        <a:pt x="351" y="577"/>
                      </a:lnTo>
                      <a:lnTo>
                        <a:pt x="351" y="580"/>
                      </a:lnTo>
                      <a:lnTo>
                        <a:pt x="351" y="586"/>
                      </a:lnTo>
                      <a:lnTo>
                        <a:pt x="351" y="590"/>
                      </a:lnTo>
                      <a:lnTo>
                        <a:pt x="351" y="593"/>
                      </a:lnTo>
                      <a:lnTo>
                        <a:pt x="351" y="596"/>
                      </a:lnTo>
                      <a:lnTo>
                        <a:pt x="351" y="599"/>
                      </a:lnTo>
                      <a:lnTo>
                        <a:pt x="351" y="605"/>
                      </a:lnTo>
                      <a:lnTo>
                        <a:pt x="351" y="608"/>
                      </a:lnTo>
                      <a:lnTo>
                        <a:pt x="351" y="611"/>
                      </a:lnTo>
                      <a:lnTo>
                        <a:pt x="354" y="615"/>
                      </a:lnTo>
                      <a:lnTo>
                        <a:pt x="354" y="621"/>
                      </a:lnTo>
                      <a:lnTo>
                        <a:pt x="354" y="624"/>
                      </a:lnTo>
                      <a:lnTo>
                        <a:pt x="354" y="627"/>
                      </a:lnTo>
                      <a:lnTo>
                        <a:pt x="354" y="630"/>
                      </a:lnTo>
                      <a:lnTo>
                        <a:pt x="354" y="633"/>
                      </a:lnTo>
                      <a:lnTo>
                        <a:pt x="354" y="640"/>
                      </a:lnTo>
                      <a:lnTo>
                        <a:pt x="354" y="643"/>
                      </a:lnTo>
                      <a:lnTo>
                        <a:pt x="354" y="646"/>
                      </a:lnTo>
                      <a:lnTo>
                        <a:pt x="357" y="649"/>
                      </a:lnTo>
                      <a:lnTo>
                        <a:pt x="357" y="652"/>
                      </a:lnTo>
                      <a:lnTo>
                        <a:pt x="357" y="659"/>
                      </a:lnTo>
                      <a:lnTo>
                        <a:pt x="357" y="662"/>
                      </a:lnTo>
                      <a:lnTo>
                        <a:pt x="357" y="665"/>
                      </a:lnTo>
                      <a:lnTo>
                        <a:pt x="357" y="668"/>
                      </a:lnTo>
                      <a:lnTo>
                        <a:pt x="357" y="674"/>
                      </a:lnTo>
                      <a:lnTo>
                        <a:pt x="357" y="677"/>
                      </a:lnTo>
                      <a:lnTo>
                        <a:pt x="357" y="680"/>
                      </a:lnTo>
                      <a:lnTo>
                        <a:pt x="360" y="684"/>
                      </a:lnTo>
                      <a:lnTo>
                        <a:pt x="360" y="687"/>
                      </a:lnTo>
                      <a:lnTo>
                        <a:pt x="360" y="693"/>
                      </a:lnTo>
                      <a:lnTo>
                        <a:pt x="360" y="696"/>
                      </a:lnTo>
                      <a:lnTo>
                        <a:pt x="360" y="699"/>
                      </a:lnTo>
                      <a:lnTo>
                        <a:pt x="360" y="702"/>
                      </a:lnTo>
                      <a:lnTo>
                        <a:pt x="360" y="706"/>
                      </a:lnTo>
                      <a:lnTo>
                        <a:pt x="360" y="712"/>
                      </a:lnTo>
                      <a:lnTo>
                        <a:pt x="363" y="715"/>
                      </a:lnTo>
                      <a:lnTo>
                        <a:pt x="363" y="718"/>
                      </a:lnTo>
                      <a:lnTo>
                        <a:pt x="363" y="721"/>
                      </a:lnTo>
                      <a:lnTo>
                        <a:pt x="363" y="727"/>
                      </a:lnTo>
                      <a:lnTo>
                        <a:pt x="363" y="731"/>
                      </a:lnTo>
                      <a:lnTo>
                        <a:pt x="366" y="734"/>
                      </a:lnTo>
                      <a:lnTo>
                        <a:pt x="366" y="737"/>
                      </a:lnTo>
                      <a:lnTo>
                        <a:pt x="366" y="740"/>
                      </a:lnTo>
                      <a:lnTo>
                        <a:pt x="366" y="746"/>
                      </a:lnTo>
                      <a:lnTo>
                        <a:pt x="366" y="749"/>
                      </a:lnTo>
                      <a:lnTo>
                        <a:pt x="369" y="753"/>
                      </a:lnTo>
                      <a:lnTo>
                        <a:pt x="369" y="756"/>
                      </a:lnTo>
                      <a:lnTo>
                        <a:pt x="369" y="759"/>
                      </a:lnTo>
                      <a:lnTo>
                        <a:pt x="369" y="765"/>
                      </a:lnTo>
                      <a:lnTo>
                        <a:pt x="373" y="768"/>
                      </a:lnTo>
                      <a:lnTo>
                        <a:pt x="373" y="771"/>
                      </a:lnTo>
                      <a:lnTo>
                        <a:pt x="373" y="774"/>
                      </a:lnTo>
                      <a:lnTo>
                        <a:pt x="376" y="781"/>
                      </a:lnTo>
                      <a:lnTo>
                        <a:pt x="376" y="784"/>
                      </a:lnTo>
                      <a:lnTo>
                        <a:pt x="376" y="787"/>
                      </a:lnTo>
                      <a:lnTo>
                        <a:pt x="376" y="790"/>
                      </a:lnTo>
                      <a:lnTo>
                        <a:pt x="379" y="793"/>
                      </a:lnTo>
                      <a:lnTo>
                        <a:pt x="379" y="800"/>
                      </a:lnTo>
                      <a:lnTo>
                        <a:pt x="379" y="803"/>
                      </a:lnTo>
                      <a:lnTo>
                        <a:pt x="382" y="806"/>
                      </a:lnTo>
                      <a:lnTo>
                        <a:pt x="382" y="809"/>
                      </a:lnTo>
                      <a:lnTo>
                        <a:pt x="382" y="812"/>
                      </a:lnTo>
                      <a:lnTo>
                        <a:pt x="385" y="818"/>
                      </a:lnTo>
                      <a:lnTo>
                        <a:pt x="385" y="821"/>
                      </a:lnTo>
                      <a:lnTo>
                        <a:pt x="388" y="825"/>
                      </a:lnTo>
                      <a:lnTo>
                        <a:pt x="388" y="828"/>
                      </a:lnTo>
                      <a:lnTo>
                        <a:pt x="388" y="834"/>
                      </a:lnTo>
                      <a:lnTo>
                        <a:pt x="391" y="837"/>
                      </a:lnTo>
                      <a:lnTo>
                        <a:pt x="391" y="840"/>
                      </a:lnTo>
                      <a:lnTo>
                        <a:pt x="395" y="843"/>
                      </a:lnTo>
                      <a:lnTo>
                        <a:pt x="395" y="847"/>
                      </a:lnTo>
                      <a:lnTo>
                        <a:pt x="398" y="853"/>
                      </a:lnTo>
                      <a:lnTo>
                        <a:pt x="398" y="856"/>
                      </a:lnTo>
                      <a:lnTo>
                        <a:pt x="398" y="859"/>
                      </a:lnTo>
                      <a:lnTo>
                        <a:pt x="401" y="862"/>
                      </a:lnTo>
                      <a:lnTo>
                        <a:pt x="401" y="865"/>
                      </a:lnTo>
                      <a:lnTo>
                        <a:pt x="404" y="872"/>
                      </a:lnTo>
                      <a:lnTo>
                        <a:pt x="404" y="875"/>
                      </a:lnTo>
                      <a:lnTo>
                        <a:pt x="407" y="878"/>
                      </a:lnTo>
                      <a:lnTo>
                        <a:pt x="407" y="881"/>
                      </a:lnTo>
                      <a:lnTo>
                        <a:pt x="410" y="887"/>
                      </a:lnTo>
                      <a:lnTo>
                        <a:pt x="410" y="890"/>
                      </a:lnTo>
                      <a:lnTo>
                        <a:pt x="413" y="894"/>
                      </a:lnTo>
                      <a:lnTo>
                        <a:pt x="413" y="897"/>
                      </a:lnTo>
                      <a:lnTo>
                        <a:pt x="413" y="900"/>
                      </a:lnTo>
                      <a:lnTo>
                        <a:pt x="416" y="906"/>
                      </a:lnTo>
                      <a:lnTo>
                        <a:pt x="416" y="909"/>
                      </a:lnTo>
                      <a:lnTo>
                        <a:pt x="420" y="912"/>
                      </a:lnTo>
                      <a:lnTo>
                        <a:pt x="420" y="916"/>
                      </a:lnTo>
                      <a:lnTo>
                        <a:pt x="423" y="919"/>
                      </a:lnTo>
                      <a:lnTo>
                        <a:pt x="423" y="925"/>
                      </a:lnTo>
                      <a:lnTo>
                        <a:pt x="426" y="928"/>
                      </a:lnTo>
                      <a:lnTo>
                        <a:pt x="426" y="931"/>
                      </a:lnTo>
                      <a:lnTo>
                        <a:pt x="429" y="934"/>
                      </a:lnTo>
                      <a:lnTo>
                        <a:pt x="429" y="941"/>
                      </a:lnTo>
                      <a:lnTo>
                        <a:pt x="432" y="944"/>
                      </a:lnTo>
                      <a:lnTo>
                        <a:pt x="432" y="947"/>
                      </a:lnTo>
                      <a:lnTo>
                        <a:pt x="432" y="950"/>
                      </a:lnTo>
                      <a:lnTo>
                        <a:pt x="435" y="953"/>
                      </a:lnTo>
                      <a:lnTo>
                        <a:pt x="435" y="959"/>
                      </a:lnTo>
                      <a:lnTo>
                        <a:pt x="438" y="963"/>
                      </a:lnTo>
                      <a:lnTo>
                        <a:pt x="438" y="966"/>
                      </a:lnTo>
                      <a:lnTo>
                        <a:pt x="442" y="969"/>
                      </a:lnTo>
                      <a:lnTo>
                        <a:pt x="442" y="972"/>
                      </a:lnTo>
                      <a:lnTo>
                        <a:pt x="442" y="978"/>
                      </a:lnTo>
                      <a:lnTo>
                        <a:pt x="445" y="981"/>
                      </a:lnTo>
                      <a:lnTo>
                        <a:pt x="445" y="984"/>
                      </a:lnTo>
                      <a:lnTo>
                        <a:pt x="445" y="988"/>
                      </a:lnTo>
                      <a:lnTo>
                        <a:pt x="448" y="994"/>
                      </a:lnTo>
                      <a:lnTo>
                        <a:pt x="448" y="997"/>
                      </a:lnTo>
                      <a:lnTo>
                        <a:pt x="448" y="1000"/>
                      </a:lnTo>
                      <a:lnTo>
                        <a:pt x="451" y="1003"/>
                      </a:lnTo>
                      <a:lnTo>
                        <a:pt x="451" y="1006"/>
                      </a:lnTo>
                      <a:lnTo>
                        <a:pt x="454" y="1013"/>
                      </a:lnTo>
                      <a:lnTo>
                        <a:pt x="454" y="1016"/>
                      </a:lnTo>
                      <a:lnTo>
                        <a:pt x="454" y="1019"/>
                      </a:lnTo>
                      <a:lnTo>
                        <a:pt x="454" y="1022"/>
                      </a:lnTo>
                      <a:lnTo>
                        <a:pt x="457" y="1025"/>
                      </a:lnTo>
                      <a:lnTo>
                        <a:pt x="457" y="1031"/>
                      </a:lnTo>
                      <a:lnTo>
                        <a:pt x="457" y="1035"/>
                      </a:lnTo>
                      <a:lnTo>
                        <a:pt x="460" y="1038"/>
                      </a:lnTo>
                      <a:lnTo>
                        <a:pt x="460" y="1041"/>
                      </a:lnTo>
                      <a:lnTo>
                        <a:pt x="460" y="1047"/>
                      </a:lnTo>
                      <a:lnTo>
                        <a:pt x="463" y="1050"/>
                      </a:lnTo>
                      <a:lnTo>
                        <a:pt x="463" y="1053"/>
                      </a:lnTo>
                      <a:lnTo>
                        <a:pt x="463" y="1057"/>
                      </a:lnTo>
                      <a:lnTo>
                        <a:pt x="463" y="1060"/>
                      </a:lnTo>
                      <a:lnTo>
                        <a:pt x="467" y="1066"/>
                      </a:lnTo>
                      <a:lnTo>
                        <a:pt x="467" y="1069"/>
                      </a:lnTo>
                      <a:lnTo>
                        <a:pt x="467" y="1072"/>
                      </a:lnTo>
                      <a:lnTo>
                        <a:pt x="470" y="1075"/>
                      </a:lnTo>
                      <a:lnTo>
                        <a:pt x="470" y="1078"/>
                      </a:lnTo>
                      <a:lnTo>
                        <a:pt x="470" y="1085"/>
                      </a:lnTo>
                      <a:lnTo>
                        <a:pt x="470" y="1088"/>
                      </a:lnTo>
                      <a:lnTo>
                        <a:pt x="473" y="1091"/>
                      </a:lnTo>
                      <a:lnTo>
                        <a:pt x="473" y="1094"/>
                      </a:lnTo>
                      <a:lnTo>
                        <a:pt x="473" y="1100"/>
                      </a:lnTo>
                      <a:lnTo>
                        <a:pt x="473" y="1104"/>
                      </a:lnTo>
                      <a:lnTo>
                        <a:pt x="476" y="1107"/>
                      </a:lnTo>
                      <a:lnTo>
                        <a:pt x="476" y="1110"/>
                      </a:lnTo>
                      <a:lnTo>
                        <a:pt x="476" y="1113"/>
                      </a:lnTo>
                      <a:lnTo>
                        <a:pt x="476" y="1119"/>
                      </a:lnTo>
                      <a:lnTo>
                        <a:pt x="479" y="1122"/>
                      </a:lnTo>
                      <a:lnTo>
                        <a:pt x="479" y="1125"/>
                      </a:lnTo>
                      <a:lnTo>
                        <a:pt x="479" y="1129"/>
                      </a:lnTo>
                      <a:lnTo>
                        <a:pt x="479" y="1132"/>
                      </a:lnTo>
                      <a:lnTo>
                        <a:pt x="482" y="1138"/>
                      </a:lnTo>
                      <a:lnTo>
                        <a:pt x="482" y="1141"/>
                      </a:lnTo>
                      <a:lnTo>
                        <a:pt x="482" y="1144"/>
                      </a:lnTo>
                      <a:lnTo>
                        <a:pt x="485" y="1147"/>
                      </a:lnTo>
                      <a:lnTo>
                        <a:pt x="485" y="1151"/>
                      </a:lnTo>
                      <a:lnTo>
                        <a:pt x="485" y="1157"/>
                      </a:lnTo>
                      <a:lnTo>
                        <a:pt x="488" y="1160"/>
                      </a:lnTo>
                      <a:lnTo>
                        <a:pt x="488" y="1163"/>
                      </a:lnTo>
                      <a:lnTo>
                        <a:pt x="488" y="1166"/>
                      </a:lnTo>
                      <a:lnTo>
                        <a:pt x="492" y="1172"/>
                      </a:lnTo>
                      <a:lnTo>
                        <a:pt x="492" y="1176"/>
                      </a:lnTo>
                      <a:lnTo>
                        <a:pt x="492" y="1179"/>
                      </a:lnTo>
                      <a:lnTo>
                        <a:pt x="495" y="1182"/>
                      </a:lnTo>
                      <a:lnTo>
                        <a:pt x="495" y="1185"/>
                      </a:lnTo>
                      <a:lnTo>
                        <a:pt x="498" y="1191"/>
                      </a:lnTo>
                      <a:lnTo>
                        <a:pt x="498" y="1194"/>
                      </a:lnTo>
                      <a:lnTo>
                        <a:pt x="501" y="1198"/>
                      </a:lnTo>
                      <a:lnTo>
                        <a:pt x="501" y="1201"/>
                      </a:lnTo>
                      <a:lnTo>
                        <a:pt x="504" y="1204"/>
                      </a:lnTo>
                      <a:lnTo>
                        <a:pt x="504" y="1210"/>
                      </a:lnTo>
                      <a:lnTo>
                        <a:pt x="507" y="1213"/>
                      </a:lnTo>
                      <a:lnTo>
                        <a:pt x="507" y="1216"/>
                      </a:lnTo>
                      <a:lnTo>
                        <a:pt x="510" y="1220"/>
                      </a:lnTo>
                      <a:lnTo>
                        <a:pt x="510" y="1226"/>
                      </a:lnTo>
                      <a:lnTo>
                        <a:pt x="514" y="1229"/>
                      </a:lnTo>
                      <a:lnTo>
                        <a:pt x="514" y="1232"/>
                      </a:lnTo>
                      <a:lnTo>
                        <a:pt x="517" y="1235"/>
                      </a:lnTo>
                      <a:lnTo>
                        <a:pt x="517" y="1238"/>
                      </a:lnTo>
                      <a:lnTo>
                        <a:pt x="520" y="1245"/>
                      </a:lnTo>
                      <a:lnTo>
                        <a:pt x="520" y="1248"/>
                      </a:lnTo>
                      <a:lnTo>
                        <a:pt x="523" y="1251"/>
                      </a:lnTo>
                      <a:lnTo>
                        <a:pt x="523" y="1254"/>
                      </a:lnTo>
                      <a:lnTo>
                        <a:pt x="526" y="1257"/>
                      </a:lnTo>
                      <a:lnTo>
                        <a:pt x="526" y="1263"/>
                      </a:lnTo>
                      <a:lnTo>
                        <a:pt x="529" y="1267"/>
                      </a:lnTo>
                      <a:lnTo>
                        <a:pt x="529" y="1270"/>
                      </a:lnTo>
                      <a:lnTo>
                        <a:pt x="529" y="1273"/>
                      </a:lnTo>
                      <a:lnTo>
                        <a:pt x="532" y="1279"/>
                      </a:lnTo>
                      <a:lnTo>
                        <a:pt x="532" y="1282"/>
                      </a:lnTo>
                      <a:lnTo>
                        <a:pt x="532" y="1285"/>
                      </a:lnTo>
                      <a:lnTo>
                        <a:pt x="535" y="1288"/>
                      </a:lnTo>
                      <a:lnTo>
                        <a:pt x="535" y="1292"/>
                      </a:lnTo>
                      <a:lnTo>
                        <a:pt x="535" y="1298"/>
                      </a:lnTo>
                      <a:lnTo>
                        <a:pt x="535" y="1301"/>
                      </a:lnTo>
                      <a:lnTo>
                        <a:pt x="535" y="1304"/>
                      </a:lnTo>
                      <a:lnTo>
                        <a:pt x="535" y="1307"/>
                      </a:lnTo>
                      <a:lnTo>
                        <a:pt x="535" y="1310"/>
                      </a:lnTo>
                      <a:lnTo>
                        <a:pt x="535" y="1317"/>
                      </a:lnTo>
                      <a:lnTo>
                        <a:pt x="535" y="1320"/>
                      </a:lnTo>
                      <a:lnTo>
                        <a:pt x="535" y="1323"/>
                      </a:lnTo>
                      <a:lnTo>
                        <a:pt x="535" y="1326"/>
                      </a:lnTo>
                      <a:lnTo>
                        <a:pt x="535" y="1332"/>
                      </a:lnTo>
                      <a:lnTo>
                        <a:pt x="535" y="1335"/>
                      </a:lnTo>
                      <a:lnTo>
                        <a:pt x="532" y="1339"/>
                      </a:lnTo>
                      <a:lnTo>
                        <a:pt x="532" y="1342"/>
                      </a:lnTo>
                      <a:lnTo>
                        <a:pt x="532" y="1345"/>
                      </a:lnTo>
                      <a:lnTo>
                        <a:pt x="529" y="1351"/>
                      </a:lnTo>
                      <a:lnTo>
                        <a:pt x="529" y="1354"/>
                      </a:lnTo>
                      <a:lnTo>
                        <a:pt x="526" y="1357"/>
                      </a:lnTo>
                      <a:lnTo>
                        <a:pt x="526" y="1361"/>
                      </a:lnTo>
                      <a:lnTo>
                        <a:pt x="523" y="1364"/>
                      </a:lnTo>
                      <a:lnTo>
                        <a:pt x="523" y="1370"/>
                      </a:lnTo>
                      <a:lnTo>
                        <a:pt x="520" y="1373"/>
                      </a:lnTo>
                      <a:lnTo>
                        <a:pt x="517" y="1376"/>
                      </a:lnTo>
                      <a:lnTo>
                        <a:pt x="514" y="1379"/>
                      </a:lnTo>
                      <a:lnTo>
                        <a:pt x="514" y="1386"/>
                      </a:lnTo>
                      <a:lnTo>
                        <a:pt x="510" y="1389"/>
                      </a:lnTo>
                      <a:lnTo>
                        <a:pt x="507" y="1392"/>
                      </a:lnTo>
                      <a:lnTo>
                        <a:pt x="504" y="1395"/>
                      </a:lnTo>
                      <a:lnTo>
                        <a:pt x="501" y="1398"/>
                      </a:lnTo>
                      <a:lnTo>
                        <a:pt x="498" y="1404"/>
                      </a:lnTo>
                      <a:lnTo>
                        <a:pt x="495" y="1408"/>
                      </a:lnTo>
                      <a:lnTo>
                        <a:pt x="492" y="1411"/>
                      </a:lnTo>
                      <a:lnTo>
                        <a:pt x="488" y="1414"/>
                      </a:lnTo>
                      <a:lnTo>
                        <a:pt x="485" y="1417"/>
                      </a:lnTo>
                      <a:lnTo>
                        <a:pt x="482" y="1423"/>
                      </a:lnTo>
                      <a:lnTo>
                        <a:pt x="479" y="1426"/>
                      </a:lnTo>
                      <a:lnTo>
                        <a:pt x="476" y="1429"/>
                      </a:lnTo>
                      <a:lnTo>
                        <a:pt x="473" y="1433"/>
                      </a:lnTo>
                      <a:lnTo>
                        <a:pt x="470" y="1439"/>
                      </a:lnTo>
                      <a:lnTo>
                        <a:pt x="467" y="1442"/>
                      </a:lnTo>
                      <a:lnTo>
                        <a:pt x="463" y="1445"/>
                      </a:lnTo>
                      <a:lnTo>
                        <a:pt x="457" y="1448"/>
                      </a:lnTo>
                      <a:lnTo>
                        <a:pt x="454" y="1451"/>
                      </a:lnTo>
                      <a:lnTo>
                        <a:pt x="451" y="1458"/>
                      </a:lnTo>
                      <a:lnTo>
                        <a:pt x="448" y="1461"/>
                      </a:lnTo>
                      <a:lnTo>
                        <a:pt x="445" y="1464"/>
                      </a:lnTo>
                      <a:lnTo>
                        <a:pt x="442" y="1467"/>
                      </a:lnTo>
                      <a:lnTo>
                        <a:pt x="438" y="1470"/>
                      </a:lnTo>
                      <a:lnTo>
                        <a:pt x="435" y="1477"/>
                      </a:lnTo>
                      <a:lnTo>
                        <a:pt x="432" y="1480"/>
                      </a:lnTo>
                      <a:lnTo>
                        <a:pt x="429" y="1483"/>
                      </a:lnTo>
                      <a:lnTo>
                        <a:pt x="426" y="1486"/>
                      </a:lnTo>
                      <a:lnTo>
                        <a:pt x="423" y="1492"/>
                      </a:lnTo>
                      <a:lnTo>
                        <a:pt x="420" y="1495"/>
                      </a:lnTo>
                      <a:lnTo>
                        <a:pt x="416" y="1498"/>
                      </a:lnTo>
                      <a:lnTo>
                        <a:pt x="416" y="1502"/>
                      </a:lnTo>
                      <a:lnTo>
                        <a:pt x="413" y="1505"/>
                      </a:lnTo>
                      <a:lnTo>
                        <a:pt x="410" y="1511"/>
                      </a:lnTo>
                      <a:lnTo>
                        <a:pt x="407" y="1514"/>
                      </a:lnTo>
                      <a:lnTo>
                        <a:pt x="407" y="1517"/>
                      </a:lnTo>
                      <a:lnTo>
                        <a:pt x="404" y="1520"/>
                      </a:lnTo>
                      <a:lnTo>
                        <a:pt x="401" y="1524"/>
                      </a:lnTo>
                      <a:lnTo>
                        <a:pt x="401" y="1530"/>
                      </a:lnTo>
                      <a:lnTo>
                        <a:pt x="398" y="1533"/>
                      </a:lnTo>
                      <a:lnTo>
                        <a:pt x="398" y="1536"/>
                      </a:lnTo>
                      <a:lnTo>
                        <a:pt x="395" y="1539"/>
                      </a:lnTo>
                      <a:lnTo>
                        <a:pt x="395" y="1545"/>
                      </a:lnTo>
                      <a:lnTo>
                        <a:pt x="391" y="1549"/>
                      </a:lnTo>
                      <a:lnTo>
                        <a:pt x="391" y="1552"/>
                      </a:lnTo>
                      <a:lnTo>
                        <a:pt x="391" y="1555"/>
                      </a:lnTo>
                      <a:lnTo>
                        <a:pt x="388" y="1558"/>
                      </a:lnTo>
                      <a:lnTo>
                        <a:pt x="388" y="1564"/>
                      </a:lnTo>
                      <a:lnTo>
                        <a:pt x="388" y="1567"/>
                      </a:lnTo>
                      <a:lnTo>
                        <a:pt x="388" y="1571"/>
                      </a:lnTo>
                      <a:lnTo>
                        <a:pt x="385" y="1574"/>
                      </a:lnTo>
                      <a:lnTo>
                        <a:pt x="385" y="1577"/>
                      </a:lnTo>
                      <a:lnTo>
                        <a:pt x="385" y="1583"/>
                      </a:lnTo>
                      <a:lnTo>
                        <a:pt x="385" y="1586"/>
                      </a:lnTo>
                      <a:lnTo>
                        <a:pt x="385" y="1589"/>
                      </a:lnTo>
                      <a:lnTo>
                        <a:pt x="388" y="1592"/>
                      </a:lnTo>
                      <a:lnTo>
                        <a:pt x="388" y="1599"/>
                      </a:lnTo>
                      <a:lnTo>
                        <a:pt x="388" y="1602"/>
                      </a:lnTo>
                      <a:lnTo>
                        <a:pt x="388" y="1605"/>
                      </a:lnTo>
                      <a:lnTo>
                        <a:pt x="391" y="1608"/>
                      </a:lnTo>
                      <a:lnTo>
                        <a:pt x="395" y="1611"/>
                      </a:lnTo>
                      <a:lnTo>
                        <a:pt x="395" y="1618"/>
                      </a:lnTo>
                      <a:lnTo>
                        <a:pt x="398" y="1621"/>
                      </a:lnTo>
                      <a:lnTo>
                        <a:pt x="401" y="1624"/>
                      </a:lnTo>
                      <a:lnTo>
                        <a:pt x="404" y="1627"/>
                      </a:lnTo>
                      <a:lnTo>
                        <a:pt x="410" y="1630"/>
                      </a:lnTo>
                      <a:lnTo>
                        <a:pt x="413" y="1636"/>
                      </a:lnTo>
                      <a:lnTo>
                        <a:pt x="420" y="1639"/>
                      </a:lnTo>
                      <a:lnTo>
                        <a:pt x="426" y="1643"/>
                      </a:lnTo>
                      <a:lnTo>
                        <a:pt x="432" y="1646"/>
                      </a:lnTo>
                      <a:lnTo>
                        <a:pt x="438" y="1652"/>
                      </a:lnTo>
                      <a:lnTo>
                        <a:pt x="445" y="1655"/>
                      </a:lnTo>
                      <a:lnTo>
                        <a:pt x="454" y="1658"/>
                      </a:lnTo>
                      <a:lnTo>
                        <a:pt x="460" y="1661"/>
                      </a:lnTo>
                      <a:lnTo>
                        <a:pt x="470" y="1665"/>
                      </a:lnTo>
                      <a:lnTo>
                        <a:pt x="479" y="1671"/>
                      </a:lnTo>
                      <a:lnTo>
                        <a:pt x="492" y="1674"/>
                      </a:lnTo>
                      <a:lnTo>
                        <a:pt x="501" y="1677"/>
                      </a:lnTo>
                      <a:lnTo>
                        <a:pt x="514" y="1680"/>
                      </a:lnTo>
                      <a:lnTo>
                        <a:pt x="523" y="1683"/>
                      </a:lnTo>
                      <a:lnTo>
                        <a:pt x="535" y="1690"/>
                      </a:lnTo>
                      <a:lnTo>
                        <a:pt x="548" y="1693"/>
                      </a:lnTo>
                      <a:lnTo>
                        <a:pt x="561" y="1696"/>
                      </a:lnTo>
                      <a:lnTo>
                        <a:pt x="573" y="1699"/>
                      </a:lnTo>
                      <a:lnTo>
                        <a:pt x="586" y="1702"/>
                      </a:lnTo>
                      <a:lnTo>
                        <a:pt x="595" y="1708"/>
                      </a:lnTo>
                      <a:lnTo>
                        <a:pt x="608" y="1712"/>
                      </a:lnTo>
                      <a:lnTo>
                        <a:pt x="620" y="1715"/>
                      </a:lnTo>
                      <a:lnTo>
                        <a:pt x="629" y="1718"/>
                      </a:lnTo>
                      <a:lnTo>
                        <a:pt x="639" y="1724"/>
                      </a:lnTo>
                      <a:lnTo>
                        <a:pt x="648" y="1727"/>
                      </a:lnTo>
                      <a:lnTo>
                        <a:pt x="658" y="1730"/>
                      </a:lnTo>
                      <a:lnTo>
                        <a:pt x="667" y="1733"/>
                      </a:lnTo>
                      <a:lnTo>
                        <a:pt x="673" y="1737"/>
                      </a:lnTo>
                      <a:lnTo>
                        <a:pt x="680" y="1743"/>
                      </a:lnTo>
                      <a:lnTo>
                        <a:pt x="683" y="1746"/>
                      </a:lnTo>
                      <a:lnTo>
                        <a:pt x="686" y="1749"/>
                      </a:lnTo>
                      <a:lnTo>
                        <a:pt x="689" y="1752"/>
                      </a:lnTo>
                      <a:lnTo>
                        <a:pt x="689" y="1755"/>
                      </a:lnTo>
                      <a:lnTo>
                        <a:pt x="689" y="1762"/>
                      </a:lnTo>
                      <a:lnTo>
                        <a:pt x="686" y="1765"/>
                      </a:lnTo>
                      <a:lnTo>
                        <a:pt x="683" y="1768"/>
                      </a:lnTo>
                      <a:lnTo>
                        <a:pt x="680" y="1771"/>
                      </a:lnTo>
                      <a:lnTo>
                        <a:pt x="673" y="1777"/>
                      </a:lnTo>
                      <a:lnTo>
                        <a:pt x="667" y="1781"/>
                      </a:lnTo>
                      <a:lnTo>
                        <a:pt x="661" y="1784"/>
                      </a:lnTo>
                      <a:lnTo>
                        <a:pt x="651" y="1787"/>
                      </a:lnTo>
                      <a:lnTo>
                        <a:pt x="642" y="1790"/>
                      </a:lnTo>
                      <a:lnTo>
                        <a:pt x="633" y="1796"/>
                      </a:lnTo>
                      <a:lnTo>
                        <a:pt x="623" y="1799"/>
                      </a:lnTo>
                      <a:lnTo>
                        <a:pt x="611" y="1802"/>
                      </a:lnTo>
                      <a:lnTo>
                        <a:pt x="598" y="1806"/>
                      </a:lnTo>
                      <a:lnTo>
                        <a:pt x="586" y="1809"/>
                      </a:lnTo>
                      <a:lnTo>
                        <a:pt x="573" y="1815"/>
                      </a:lnTo>
                      <a:lnTo>
                        <a:pt x="561" y="1818"/>
                      </a:lnTo>
                      <a:lnTo>
                        <a:pt x="548" y="1821"/>
                      </a:lnTo>
                      <a:lnTo>
                        <a:pt x="535" y="1824"/>
                      </a:lnTo>
                      <a:lnTo>
                        <a:pt x="523" y="1831"/>
                      </a:lnTo>
                      <a:lnTo>
                        <a:pt x="510" y="1834"/>
                      </a:lnTo>
                      <a:lnTo>
                        <a:pt x="498" y="1837"/>
                      </a:lnTo>
                      <a:lnTo>
                        <a:pt x="485" y="1840"/>
                      </a:lnTo>
                      <a:lnTo>
                        <a:pt x="476" y="1843"/>
                      </a:lnTo>
                      <a:lnTo>
                        <a:pt x="463" y="1849"/>
                      </a:lnTo>
                      <a:lnTo>
                        <a:pt x="454" y="1853"/>
                      </a:lnTo>
                      <a:lnTo>
                        <a:pt x="445" y="1856"/>
                      </a:lnTo>
                      <a:lnTo>
                        <a:pt x="435" y="1859"/>
                      </a:lnTo>
                      <a:lnTo>
                        <a:pt x="426" y="1862"/>
                      </a:lnTo>
                      <a:lnTo>
                        <a:pt x="416" y="1868"/>
                      </a:lnTo>
                      <a:lnTo>
                        <a:pt x="410" y="1871"/>
                      </a:lnTo>
                      <a:lnTo>
                        <a:pt x="404" y="1875"/>
                      </a:lnTo>
                      <a:lnTo>
                        <a:pt x="398" y="1878"/>
                      </a:lnTo>
                      <a:lnTo>
                        <a:pt x="391" y="1884"/>
                      </a:lnTo>
                      <a:lnTo>
                        <a:pt x="385" y="1887"/>
                      </a:lnTo>
                      <a:lnTo>
                        <a:pt x="379" y="1890"/>
                      </a:lnTo>
                      <a:lnTo>
                        <a:pt x="376" y="1893"/>
                      </a:lnTo>
                      <a:lnTo>
                        <a:pt x="373" y="1896"/>
                      </a:lnTo>
                      <a:lnTo>
                        <a:pt x="369" y="1903"/>
                      </a:lnTo>
                      <a:lnTo>
                        <a:pt x="366" y="1906"/>
                      </a:lnTo>
                      <a:lnTo>
                        <a:pt x="363" y="1909"/>
                      </a:lnTo>
                      <a:lnTo>
                        <a:pt x="360" y="1912"/>
                      </a:lnTo>
                      <a:lnTo>
                        <a:pt x="357" y="1915"/>
                      </a:lnTo>
                      <a:lnTo>
                        <a:pt x="357" y="1922"/>
                      </a:lnTo>
                      <a:lnTo>
                        <a:pt x="354" y="1925"/>
                      </a:lnTo>
                      <a:lnTo>
                        <a:pt x="354" y="1928"/>
                      </a:lnTo>
                      <a:lnTo>
                        <a:pt x="351" y="1931"/>
                      </a:lnTo>
                      <a:lnTo>
                        <a:pt x="351" y="1937"/>
                      </a:lnTo>
                      <a:lnTo>
                        <a:pt x="351" y="1940"/>
                      </a:lnTo>
                      <a:lnTo>
                        <a:pt x="348" y="1943"/>
                      </a:lnTo>
                      <a:lnTo>
                        <a:pt x="341" y="1943"/>
                      </a:lnTo>
                      <a:close/>
                    </a:path>
                  </a:pathLst>
                </a:custGeom>
                <a:solidFill>
                  <a:srgbClr val="E5F5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575" name="Freeform 148">
                  <a:extLst>
                    <a:ext uri="{FF2B5EF4-FFF2-40B4-BE49-F238E27FC236}">
                      <a16:creationId xmlns:a16="http://schemas.microsoft.com/office/drawing/2014/main" id="{5FE8EB14-3EA4-43B9-A103-DAD4A001AD23}"/>
                    </a:ext>
                  </a:extLst>
                </p:cNvPr>
                <p:cNvSpPr>
                  <a:spLocks/>
                </p:cNvSpPr>
                <p:nvPr/>
              </p:nvSpPr>
              <p:spPr bwMode="auto">
                <a:xfrm>
                  <a:off x="38428562" y="23217157"/>
                  <a:ext cx="1066205" cy="3006728"/>
                </a:xfrm>
                <a:custGeom>
                  <a:avLst/>
                  <a:gdLst>
                    <a:gd name="T0" fmla="*/ 97 w 220"/>
                    <a:gd name="T1" fmla="*/ 602 h 620"/>
                    <a:gd name="T2" fmla="*/ 50 w 220"/>
                    <a:gd name="T3" fmla="*/ 582 h 620"/>
                    <a:gd name="T4" fmla="*/ 1 w 220"/>
                    <a:gd name="T5" fmla="*/ 563 h 620"/>
                    <a:gd name="T6" fmla="*/ 34 w 220"/>
                    <a:gd name="T7" fmla="*/ 543 h 620"/>
                    <a:gd name="T8" fmla="*/ 85 w 220"/>
                    <a:gd name="T9" fmla="*/ 524 h 620"/>
                    <a:gd name="T10" fmla="*/ 97 w 220"/>
                    <a:gd name="T11" fmla="*/ 505 h 620"/>
                    <a:gd name="T12" fmla="*/ 92 w 220"/>
                    <a:gd name="T13" fmla="*/ 485 h 620"/>
                    <a:gd name="T14" fmla="*/ 77 w 220"/>
                    <a:gd name="T15" fmla="*/ 466 h 620"/>
                    <a:gd name="T16" fmla="*/ 60 w 220"/>
                    <a:gd name="T17" fmla="*/ 446 h 620"/>
                    <a:gd name="T18" fmla="*/ 50 w 220"/>
                    <a:gd name="T19" fmla="*/ 427 h 620"/>
                    <a:gd name="T20" fmla="*/ 51 w 220"/>
                    <a:gd name="T21" fmla="*/ 408 h 620"/>
                    <a:gd name="T22" fmla="*/ 58 w 220"/>
                    <a:gd name="T23" fmla="*/ 388 h 620"/>
                    <a:gd name="T24" fmla="*/ 65 w 220"/>
                    <a:gd name="T25" fmla="*/ 369 h 620"/>
                    <a:gd name="T26" fmla="*/ 70 w 220"/>
                    <a:gd name="T27" fmla="*/ 349 h 620"/>
                    <a:gd name="T28" fmla="*/ 74 w 220"/>
                    <a:gd name="T29" fmla="*/ 330 h 620"/>
                    <a:gd name="T30" fmla="*/ 79 w 220"/>
                    <a:gd name="T31" fmla="*/ 310 h 620"/>
                    <a:gd name="T32" fmla="*/ 87 w 220"/>
                    <a:gd name="T33" fmla="*/ 291 h 620"/>
                    <a:gd name="T34" fmla="*/ 94 w 220"/>
                    <a:gd name="T35" fmla="*/ 272 h 620"/>
                    <a:gd name="T36" fmla="*/ 100 w 220"/>
                    <a:gd name="T37" fmla="*/ 252 h 620"/>
                    <a:gd name="T38" fmla="*/ 104 w 220"/>
                    <a:gd name="T39" fmla="*/ 233 h 620"/>
                    <a:gd name="T40" fmla="*/ 106 w 220"/>
                    <a:gd name="T41" fmla="*/ 213 h 620"/>
                    <a:gd name="T42" fmla="*/ 108 w 220"/>
                    <a:gd name="T43" fmla="*/ 194 h 620"/>
                    <a:gd name="T44" fmla="*/ 109 w 220"/>
                    <a:gd name="T45" fmla="*/ 175 h 620"/>
                    <a:gd name="T46" fmla="*/ 110 w 220"/>
                    <a:gd name="T47" fmla="*/ 155 h 620"/>
                    <a:gd name="T48" fmla="*/ 110 w 220"/>
                    <a:gd name="T49" fmla="*/ 136 h 620"/>
                    <a:gd name="T50" fmla="*/ 110 w 220"/>
                    <a:gd name="T51" fmla="*/ 116 h 620"/>
                    <a:gd name="T52" fmla="*/ 110 w 220"/>
                    <a:gd name="T53" fmla="*/ 97 h 620"/>
                    <a:gd name="T54" fmla="*/ 110 w 220"/>
                    <a:gd name="T55" fmla="*/ 77 h 620"/>
                    <a:gd name="T56" fmla="*/ 110 w 220"/>
                    <a:gd name="T57" fmla="*/ 58 h 620"/>
                    <a:gd name="T58" fmla="*/ 110 w 220"/>
                    <a:gd name="T59" fmla="*/ 39 h 620"/>
                    <a:gd name="T60" fmla="*/ 110 w 220"/>
                    <a:gd name="T61" fmla="*/ 19 h 620"/>
                    <a:gd name="T62" fmla="*/ 110 w 220"/>
                    <a:gd name="T63" fmla="*/ 0 h 620"/>
                    <a:gd name="T64" fmla="*/ 110 w 220"/>
                    <a:gd name="T65" fmla="*/ 18 h 620"/>
                    <a:gd name="T66" fmla="*/ 110 w 220"/>
                    <a:gd name="T67" fmla="*/ 37 h 620"/>
                    <a:gd name="T68" fmla="*/ 110 w 220"/>
                    <a:gd name="T69" fmla="*/ 57 h 620"/>
                    <a:gd name="T70" fmla="*/ 110 w 220"/>
                    <a:gd name="T71" fmla="*/ 76 h 620"/>
                    <a:gd name="T72" fmla="*/ 110 w 220"/>
                    <a:gd name="T73" fmla="*/ 96 h 620"/>
                    <a:gd name="T74" fmla="*/ 110 w 220"/>
                    <a:gd name="T75" fmla="*/ 115 h 620"/>
                    <a:gd name="T76" fmla="*/ 110 w 220"/>
                    <a:gd name="T77" fmla="*/ 134 h 620"/>
                    <a:gd name="T78" fmla="*/ 110 w 220"/>
                    <a:gd name="T79" fmla="*/ 154 h 620"/>
                    <a:gd name="T80" fmla="*/ 111 w 220"/>
                    <a:gd name="T81" fmla="*/ 173 h 620"/>
                    <a:gd name="T82" fmla="*/ 112 w 220"/>
                    <a:gd name="T83" fmla="*/ 193 h 620"/>
                    <a:gd name="T84" fmla="*/ 114 w 220"/>
                    <a:gd name="T85" fmla="*/ 212 h 620"/>
                    <a:gd name="T86" fmla="*/ 116 w 220"/>
                    <a:gd name="T87" fmla="*/ 232 h 620"/>
                    <a:gd name="T88" fmla="*/ 120 w 220"/>
                    <a:gd name="T89" fmla="*/ 251 h 620"/>
                    <a:gd name="T90" fmla="*/ 126 w 220"/>
                    <a:gd name="T91" fmla="*/ 270 h 620"/>
                    <a:gd name="T92" fmla="*/ 133 w 220"/>
                    <a:gd name="T93" fmla="*/ 290 h 620"/>
                    <a:gd name="T94" fmla="*/ 141 w 220"/>
                    <a:gd name="T95" fmla="*/ 309 h 620"/>
                    <a:gd name="T96" fmla="*/ 146 w 220"/>
                    <a:gd name="T97" fmla="*/ 329 h 620"/>
                    <a:gd name="T98" fmla="*/ 151 w 220"/>
                    <a:gd name="T99" fmla="*/ 348 h 620"/>
                    <a:gd name="T100" fmla="*/ 155 w 220"/>
                    <a:gd name="T101" fmla="*/ 367 h 620"/>
                    <a:gd name="T102" fmla="*/ 162 w 220"/>
                    <a:gd name="T103" fmla="*/ 387 h 620"/>
                    <a:gd name="T104" fmla="*/ 169 w 220"/>
                    <a:gd name="T105" fmla="*/ 406 h 620"/>
                    <a:gd name="T106" fmla="*/ 171 w 220"/>
                    <a:gd name="T107" fmla="*/ 426 h 620"/>
                    <a:gd name="T108" fmla="*/ 161 w 220"/>
                    <a:gd name="T109" fmla="*/ 445 h 620"/>
                    <a:gd name="T110" fmla="*/ 144 w 220"/>
                    <a:gd name="T111" fmla="*/ 465 h 620"/>
                    <a:gd name="T112" fmla="*/ 130 w 220"/>
                    <a:gd name="T113" fmla="*/ 484 h 620"/>
                    <a:gd name="T114" fmla="*/ 123 w 220"/>
                    <a:gd name="T115" fmla="*/ 503 h 620"/>
                    <a:gd name="T116" fmla="*/ 134 w 220"/>
                    <a:gd name="T117" fmla="*/ 523 h 620"/>
                    <a:gd name="T118" fmla="*/ 183 w 220"/>
                    <a:gd name="T119" fmla="*/ 542 h 620"/>
                    <a:gd name="T120" fmla="*/ 220 w 220"/>
                    <a:gd name="T121" fmla="*/ 562 h 620"/>
                    <a:gd name="T122" fmla="*/ 175 w 220"/>
                    <a:gd name="T123" fmla="*/ 581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0" h="620">
                      <a:moveTo>
                        <a:pt x="109" y="620"/>
                      </a:moveTo>
                      <a:lnTo>
                        <a:pt x="109" y="619"/>
                      </a:lnTo>
                      <a:lnTo>
                        <a:pt x="108" y="618"/>
                      </a:lnTo>
                      <a:lnTo>
                        <a:pt x="108" y="616"/>
                      </a:lnTo>
                      <a:lnTo>
                        <a:pt x="108" y="615"/>
                      </a:lnTo>
                      <a:lnTo>
                        <a:pt x="107" y="614"/>
                      </a:lnTo>
                      <a:lnTo>
                        <a:pt x="107" y="613"/>
                      </a:lnTo>
                      <a:lnTo>
                        <a:pt x="106" y="611"/>
                      </a:lnTo>
                      <a:lnTo>
                        <a:pt x="105" y="610"/>
                      </a:lnTo>
                      <a:lnTo>
                        <a:pt x="105" y="609"/>
                      </a:lnTo>
                      <a:lnTo>
                        <a:pt x="104" y="608"/>
                      </a:lnTo>
                      <a:lnTo>
                        <a:pt x="103" y="607"/>
                      </a:lnTo>
                      <a:lnTo>
                        <a:pt x="102" y="605"/>
                      </a:lnTo>
                      <a:lnTo>
                        <a:pt x="100" y="604"/>
                      </a:lnTo>
                      <a:lnTo>
                        <a:pt x="99" y="603"/>
                      </a:lnTo>
                      <a:lnTo>
                        <a:pt x="97" y="602"/>
                      </a:lnTo>
                      <a:lnTo>
                        <a:pt x="96" y="601"/>
                      </a:lnTo>
                      <a:lnTo>
                        <a:pt x="94" y="599"/>
                      </a:lnTo>
                      <a:lnTo>
                        <a:pt x="92" y="598"/>
                      </a:lnTo>
                      <a:lnTo>
                        <a:pt x="90" y="597"/>
                      </a:lnTo>
                      <a:lnTo>
                        <a:pt x="87" y="596"/>
                      </a:lnTo>
                      <a:lnTo>
                        <a:pt x="84" y="594"/>
                      </a:lnTo>
                      <a:lnTo>
                        <a:pt x="82" y="593"/>
                      </a:lnTo>
                      <a:lnTo>
                        <a:pt x="79" y="592"/>
                      </a:lnTo>
                      <a:lnTo>
                        <a:pt x="76" y="591"/>
                      </a:lnTo>
                      <a:lnTo>
                        <a:pt x="72" y="590"/>
                      </a:lnTo>
                      <a:lnTo>
                        <a:pt x="69" y="588"/>
                      </a:lnTo>
                      <a:lnTo>
                        <a:pt x="65" y="587"/>
                      </a:lnTo>
                      <a:lnTo>
                        <a:pt x="61" y="586"/>
                      </a:lnTo>
                      <a:lnTo>
                        <a:pt x="58" y="585"/>
                      </a:lnTo>
                      <a:lnTo>
                        <a:pt x="54" y="584"/>
                      </a:lnTo>
                      <a:lnTo>
                        <a:pt x="50" y="582"/>
                      </a:lnTo>
                      <a:lnTo>
                        <a:pt x="45" y="581"/>
                      </a:lnTo>
                      <a:lnTo>
                        <a:pt x="41" y="580"/>
                      </a:lnTo>
                      <a:lnTo>
                        <a:pt x="37" y="579"/>
                      </a:lnTo>
                      <a:lnTo>
                        <a:pt x="33" y="577"/>
                      </a:lnTo>
                      <a:lnTo>
                        <a:pt x="29" y="576"/>
                      </a:lnTo>
                      <a:lnTo>
                        <a:pt x="26" y="575"/>
                      </a:lnTo>
                      <a:lnTo>
                        <a:pt x="22" y="574"/>
                      </a:lnTo>
                      <a:lnTo>
                        <a:pt x="18" y="573"/>
                      </a:lnTo>
                      <a:lnTo>
                        <a:pt x="15" y="571"/>
                      </a:lnTo>
                      <a:lnTo>
                        <a:pt x="12" y="570"/>
                      </a:lnTo>
                      <a:lnTo>
                        <a:pt x="9" y="569"/>
                      </a:lnTo>
                      <a:lnTo>
                        <a:pt x="7" y="568"/>
                      </a:lnTo>
                      <a:lnTo>
                        <a:pt x="5" y="567"/>
                      </a:lnTo>
                      <a:lnTo>
                        <a:pt x="3" y="565"/>
                      </a:lnTo>
                      <a:lnTo>
                        <a:pt x="2" y="564"/>
                      </a:lnTo>
                      <a:lnTo>
                        <a:pt x="1" y="563"/>
                      </a:lnTo>
                      <a:lnTo>
                        <a:pt x="0" y="562"/>
                      </a:lnTo>
                      <a:lnTo>
                        <a:pt x="0" y="560"/>
                      </a:lnTo>
                      <a:lnTo>
                        <a:pt x="1" y="559"/>
                      </a:lnTo>
                      <a:lnTo>
                        <a:pt x="1" y="558"/>
                      </a:lnTo>
                      <a:lnTo>
                        <a:pt x="2" y="557"/>
                      </a:lnTo>
                      <a:lnTo>
                        <a:pt x="4" y="556"/>
                      </a:lnTo>
                      <a:lnTo>
                        <a:pt x="6" y="554"/>
                      </a:lnTo>
                      <a:lnTo>
                        <a:pt x="8" y="553"/>
                      </a:lnTo>
                      <a:lnTo>
                        <a:pt x="10" y="552"/>
                      </a:lnTo>
                      <a:lnTo>
                        <a:pt x="13" y="551"/>
                      </a:lnTo>
                      <a:lnTo>
                        <a:pt x="16" y="550"/>
                      </a:lnTo>
                      <a:lnTo>
                        <a:pt x="19" y="548"/>
                      </a:lnTo>
                      <a:lnTo>
                        <a:pt x="23" y="547"/>
                      </a:lnTo>
                      <a:lnTo>
                        <a:pt x="26" y="546"/>
                      </a:lnTo>
                      <a:lnTo>
                        <a:pt x="30" y="545"/>
                      </a:lnTo>
                      <a:lnTo>
                        <a:pt x="34" y="543"/>
                      </a:lnTo>
                      <a:lnTo>
                        <a:pt x="38" y="542"/>
                      </a:lnTo>
                      <a:lnTo>
                        <a:pt x="42" y="541"/>
                      </a:lnTo>
                      <a:lnTo>
                        <a:pt x="45" y="540"/>
                      </a:lnTo>
                      <a:lnTo>
                        <a:pt x="49" y="539"/>
                      </a:lnTo>
                      <a:lnTo>
                        <a:pt x="53" y="537"/>
                      </a:lnTo>
                      <a:lnTo>
                        <a:pt x="57" y="536"/>
                      </a:lnTo>
                      <a:lnTo>
                        <a:pt x="60" y="535"/>
                      </a:lnTo>
                      <a:lnTo>
                        <a:pt x="64" y="534"/>
                      </a:lnTo>
                      <a:lnTo>
                        <a:pt x="67" y="533"/>
                      </a:lnTo>
                      <a:lnTo>
                        <a:pt x="70" y="531"/>
                      </a:lnTo>
                      <a:lnTo>
                        <a:pt x="73" y="530"/>
                      </a:lnTo>
                      <a:lnTo>
                        <a:pt x="76" y="529"/>
                      </a:lnTo>
                      <a:lnTo>
                        <a:pt x="78" y="528"/>
                      </a:lnTo>
                      <a:lnTo>
                        <a:pt x="81" y="527"/>
                      </a:lnTo>
                      <a:lnTo>
                        <a:pt x="83" y="525"/>
                      </a:lnTo>
                      <a:lnTo>
                        <a:pt x="85" y="524"/>
                      </a:lnTo>
                      <a:lnTo>
                        <a:pt x="87" y="523"/>
                      </a:lnTo>
                      <a:lnTo>
                        <a:pt x="88" y="522"/>
                      </a:lnTo>
                      <a:lnTo>
                        <a:pt x="90" y="520"/>
                      </a:lnTo>
                      <a:lnTo>
                        <a:pt x="91" y="519"/>
                      </a:lnTo>
                      <a:lnTo>
                        <a:pt x="92" y="518"/>
                      </a:lnTo>
                      <a:lnTo>
                        <a:pt x="93" y="517"/>
                      </a:lnTo>
                      <a:lnTo>
                        <a:pt x="94" y="516"/>
                      </a:lnTo>
                      <a:lnTo>
                        <a:pt x="95" y="514"/>
                      </a:lnTo>
                      <a:lnTo>
                        <a:pt x="95" y="513"/>
                      </a:lnTo>
                      <a:lnTo>
                        <a:pt x="96" y="512"/>
                      </a:lnTo>
                      <a:lnTo>
                        <a:pt x="96" y="511"/>
                      </a:lnTo>
                      <a:lnTo>
                        <a:pt x="97" y="510"/>
                      </a:lnTo>
                      <a:lnTo>
                        <a:pt x="97" y="508"/>
                      </a:lnTo>
                      <a:lnTo>
                        <a:pt x="97" y="507"/>
                      </a:lnTo>
                      <a:lnTo>
                        <a:pt x="97" y="506"/>
                      </a:lnTo>
                      <a:lnTo>
                        <a:pt x="97" y="505"/>
                      </a:lnTo>
                      <a:lnTo>
                        <a:pt x="97" y="503"/>
                      </a:lnTo>
                      <a:lnTo>
                        <a:pt x="97" y="502"/>
                      </a:lnTo>
                      <a:lnTo>
                        <a:pt x="97" y="501"/>
                      </a:lnTo>
                      <a:lnTo>
                        <a:pt x="97" y="500"/>
                      </a:lnTo>
                      <a:lnTo>
                        <a:pt x="96" y="499"/>
                      </a:lnTo>
                      <a:lnTo>
                        <a:pt x="96" y="497"/>
                      </a:lnTo>
                      <a:lnTo>
                        <a:pt x="96" y="496"/>
                      </a:lnTo>
                      <a:lnTo>
                        <a:pt x="96" y="495"/>
                      </a:lnTo>
                      <a:lnTo>
                        <a:pt x="95" y="494"/>
                      </a:lnTo>
                      <a:lnTo>
                        <a:pt x="95" y="493"/>
                      </a:lnTo>
                      <a:lnTo>
                        <a:pt x="94" y="491"/>
                      </a:lnTo>
                      <a:lnTo>
                        <a:pt x="94" y="490"/>
                      </a:lnTo>
                      <a:lnTo>
                        <a:pt x="93" y="489"/>
                      </a:lnTo>
                      <a:lnTo>
                        <a:pt x="93" y="488"/>
                      </a:lnTo>
                      <a:lnTo>
                        <a:pt x="92" y="486"/>
                      </a:lnTo>
                      <a:lnTo>
                        <a:pt x="92" y="485"/>
                      </a:lnTo>
                      <a:lnTo>
                        <a:pt x="91" y="484"/>
                      </a:lnTo>
                      <a:lnTo>
                        <a:pt x="90" y="483"/>
                      </a:lnTo>
                      <a:lnTo>
                        <a:pt x="89" y="482"/>
                      </a:lnTo>
                      <a:lnTo>
                        <a:pt x="89" y="480"/>
                      </a:lnTo>
                      <a:lnTo>
                        <a:pt x="88" y="479"/>
                      </a:lnTo>
                      <a:lnTo>
                        <a:pt x="87" y="478"/>
                      </a:lnTo>
                      <a:lnTo>
                        <a:pt x="86" y="477"/>
                      </a:lnTo>
                      <a:lnTo>
                        <a:pt x="85" y="476"/>
                      </a:lnTo>
                      <a:lnTo>
                        <a:pt x="84" y="474"/>
                      </a:lnTo>
                      <a:lnTo>
                        <a:pt x="83" y="473"/>
                      </a:lnTo>
                      <a:lnTo>
                        <a:pt x="82" y="472"/>
                      </a:lnTo>
                      <a:lnTo>
                        <a:pt x="81" y="471"/>
                      </a:lnTo>
                      <a:lnTo>
                        <a:pt x="80" y="469"/>
                      </a:lnTo>
                      <a:lnTo>
                        <a:pt x="79" y="468"/>
                      </a:lnTo>
                      <a:lnTo>
                        <a:pt x="78" y="467"/>
                      </a:lnTo>
                      <a:lnTo>
                        <a:pt x="77" y="466"/>
                      </a:lnTo>
                      <a:lnTo>
                        <a:pt x="76" y="465"/>
                      </a:lnTo>
                      <a:lnTo>
                        <a:pt x="75" y="463"/>
                      </a:lnTo>
                      <a:lnTo>
                        <a:pt x="74" y="462"/>
                      </a:lnTo>
                      <a:lnTo>
                        <a:pt x="73" y="461"/>
                      </a:lnTo>
                      <a:lnTo>
                        <a:pt x="72" y="460"/>
                      </a:lnTo>
                      <a:lnTo>
                        <a:pt x="71" y="459"/>
                      </a:lnTo>
                      <a:lnTo>
                        <a:pt x="69" y="457"/>
                      </a:lnTo>
                      <a:lnTo>
                        <a:pt x="68" y="456"/>
                      </a:lnTo>
                      <a:lnTo>
                        <a:pt x="67" y="455"/>
                      </a:lnTo>
                      <a:lnTo>
                        <a:pt x="66" y="454"/>
                      </a:lnTo>
                      <a:lnTo>
                        <a:pt x="65" y="452"/>
                      </a:lnTo>
                      <a:lnTo>
                        <a:pt x="64" y="451"/>
                      </a:lnTo>
                      <a:lnTo>
                        <a:pt x="63" y="450"/>
                      </a:lnTo>
                      <a:lnTo>
                        <a:pt x="62" y="449"/>
                      </a:lnTo>
                      <a:lnTo>
                        <a:pt x="61" y="448"/>
                      </a:lnTo>
                      <a:lnTo>
                        <a:pt x="60" y="446"/>
                      </a:lnTo>
                      <a:lnTo>
                        <a:pt x="59" y="445"/>
                      </a:lnTo>
                      <a:lnTo>
                        <a:pt x="58" y="444"/>
                      </a:lnTo>
                      <a:lnTo>
                        <a:pt x="58" y="443"/>
                      </a:lnTo>
                      <a:lnTo>
                        <a:pt x="57" y="442"/>
                      </a:lnTo>
                      <a:lnTo>
                        <a:pt x="56" y="440"/>
                      </a:lnTo>
                      <a:lnTo>
                        <a:pt x="55" y="439"/>
                      </a:lnTo>
                      <a:lnTo>
                        <a:pt x="54" y="438"/>
                      </a:lnTo>
                      <a:lnTo>
                        <a:pt x="54" y="437"/>
                      </a:lnTo>
                      <a:lnTo>
                        <a:pt x="53" y="435"/>
                      </a:lnTo>
                      <a:lnTo>
                        <a:pt x="53" y="434"/>
                      </a:lnTo>
                      <a:lnTo>
                        <a:pt x="52" y="433"/>
                      </a:lnTo>
                      <a:lnTo>
                        <a:pt x="52" y="432"/>
                      </a:lnTo>
                      <a:lnTo>
                        <a:pt x="51" y="431"/>
                      </a:lnTo>
                      <a:lnTo>
                        <a:pt x="51" y="429"/>
                      </a:lnTo>
                      <a:lnTo>
                        <a:pt x="50" y="428"/>
                      </a:lnTo>
                      <a:lnTo>
                        <a:pt x="50" y="427"/>
                      </a:lnTo>
                      <a:lnTo>
                        <a:pt x="50" y="426"/>
                      </a:lnTo>
                      <a:lnTo>
                        <a:pt x="50" y="425"/>
                      </a:lnTo>
                      <a:lnTo>
                        <a:pt x="49" y="423"/>
                      </a:lnTo>
                      <a:lnTo>
                        <a:pt x="49" y="422"/>
                      </a:lnTo>
                      <a:lnTo>
                        <a:pt x="49" y="421"/>
                      </a:lnTo>
                      <a:lnTo>
                        <a:pt x="49" y="420"/>
                      </a:lnTo>
                      <a:lnTo>
                        <a:pt x="49" y="418"/>
                      </a:lnTo>
                      <a:lnTo>
                        <a:pt x="49" y="417"/>
                      </a:lnTo>
                      <a:lnTo>
                        <a:pt x="49" y="416"/>
                      </a:lnTo>
                      <a:lnTo>
                        <a:pt x="49" y="415"/>
                      </a:lnTo>
                      <a:lnTo>
                        <a:pt x="49" y="414"/>
                      </a:lnTo>
                      <a:lnTo>
                        <a:pt x="50" y="412"/>
                      </a:lnTo>
                      <a:lnTo>
                        <a:pt x="50" y="411"/>
                      </a:lnTo>
                      <a:lnTo>
                        <a:pt x="50" y="410"/>
                      </a:lnTo>
                      <a:lnTo>
                        <a:pt x="50" y="409"/>
                      </a:lnTo>
                      <a:lnTo>
                        <a:pt x="51" y="408"/>
                      </a:lnTo>
                      <a:lnTo>
                        <a:pt x="51" y="406"/>
                      </a:lnTo>
                      <a:lnTo>
                        <a:pt x="51" y="405"/>
                      </a:lnTo>
                      <a:lnTo>
                        <a:pt x="52" y="404"/>
                      </a:lnTo>
                      <a:lnTo>
                        <a:pt x="52" y="403"/>
                      </a:lnTo>
                      <a:lnTo>
                        <a:pt x="53" y="401"/>
                      </a:lnTo>
                      <a:lnTo>
                        <a:pt x="53" y="400"/>
                      </a:lnTo>
                      <a:lnTo>
                        <a:pt x="53" y="399"/>
                      </a:lnTo>
                      <a:lnTo>
                        <a:pt x="54" y="398"/>
                      </a:lnTo>
                      <a:lnTo>
                        <a:pt x="54" y="397"/>
                      </a:lnTo>
                      <a:lnTo>
                        <a:pt x="55" y="395"/>
                      </a:lnTo>
                      <a:lnTo>
                        <a:pt x="55" y="394"/>
                      </a:lnTo>
                      <a:lnTo>
                        <a:pt x="56" y="393"/>
                      </a:lnTo>
                      <a:lnTo>
                        <a:pt x="57" y="392"/>
                      </a:lnTo>
                      <a:lnTo>
                        <a:pt x="57" y="391"/>
                      </a:lnTo>
                      <a:lnTo>
                        <a:pt x="58" y="389"/>
                      </a:lnTo>
                      <a:lnTo>
                        <a:pt x="58" y="388"/>
                      </a:lnTo>
                      <a:lnTo>
                        <a:pt x="59" y="387"/>
                      </a:lnTo>
                      <a:lnTo>
                        <a:pt x="59" y="386"/>
                      </a:lnTo>
                      <a:lnTo>
                        <a:pt x="60" y="384"/>
                      </a:lnTo>
                      <a:lnTo>
                        <a:pt x="60" y="383"/>
                      </a:lnTo>
                      <a:lnTo>
                        <a:pt x="61" y="382"/>
                      </a:lnTo>
                      <a:lnTo>
                        <a:pt x="61" y="381"/>
                      </a:lnTo>
                      <a:lnTo>
                        <a:pt x="62" y="380"/>
                      </a:lnTo>
                      <a:lnTo>
                        <a:pt x="62" y="378"/>
                      </a:lnTo>
                      <a:lnTo>
                        <a:pt x="63" y="377"/>
                      </a:lnTo>
                      <a:lnTo>
                        <a:pt x="63" y="376"/>
                      </a:lnTo>
                      <a:lnTo>
                        <a:pt x="63" y="375"/>
                      </a:lnTo>
                      <a:lnTo>
                        <a:pt x="64" y="374"/>
                      </a:lnTo>
                      <a:lnTo>
                        <a:pt x="64" y="372"/>
                      </a:lnTo>
                      <a:lnTo>
                        <a:pt x="64" y="371"/>
                      </a:lnTo>
                      <a:lnTo>
                        <a:pt x="65" y="370"/>
                      </a:lnTo>
                      <a:lnTo>
                        <a:pt x="65" y="369"/>
                      </a:lnTo>
                      <a:lnTo>
                        <a:pt x="65" y="367"/>
                      </a:lnTo>
                      <a:lnTo>
                        <a:pt x="66" y="366"/>
                      </a:lnTo>
                      <a:lnTo>
                        <a:pt x="66" y="365"/>
                      </a:lnTo>
                      <a:lnTo>
                        <a:pt x="66" y="364"/>
                      </a:lnTo>
                      <a:lnTo>
                        <a:pt x="67" y="363"/>
                      </a:lnTo>
                      <a:lnTo>
                        <a:pt x="67" y="361"/>
                      </a:lnTo>
                      <a:lnTo>
                        <a:pt x="67" y="360"/>
                      </a:lnTo>
                      <a:lnTo>
                        <a:pt x="68" y="359"/>
                      </a:lnTo>
                      <a:lnTo>
                        <a:pt x="68" y="358"/>
                      </a:lnTo>
                      <a:lnTo>
                        <a:pt x="68" y="357"/>
                      </a:lnTo>
                      <a:lnTo>
                        <a:pt x="68" y="355"/>
                      </a:lnTo>
                      <a:lnTo>
                        <a:pt x="69" y="354"/>
                      </a:lnTo>
                      <a:lnTo>
                        <a:pt x="69" y="353"/>
                      </a:lnTo>
                      <a:lnTo>
                        <a:pt x="69" y="352"/>
                      </a:lnTo>
                      <a:lnTo>
                        <a:pt x="69" y="351"/>
                      </a:lnTo>
                      <a:lnTo>
                        <a:pt x="70" y="349"/>
                      </a:lnTo>
                      <a:lnTo>
                        <a:pt x="70" y="348"/>
                      </a:lnTo>
                      <a:lnTo>
                        <a:pt x="70" y="347"/>
                      </a:lnTo>
                      <a:lnTo>
                        <a:pt x="70" y="346"/>
                      </a:lnTo>
                      <a:lnTo>
                        <a:pt x="71" y="344"/>
                      </a:lnTo>
                      <a:lnTo>
                        <a:pt x="71" y="343"/>
                      </a:lnTo>
                      <a:lnTo>
                        <a:pt x="71" y="342"/>
                      </a:lnTo>
                      <a:lnTo>
                        <a:pt x="71" y="341"/>
                      </a:lnTo>
                      <a:lnTo>
                        <a:pt x="72" y="340"/>
                      </a:lnTo>
                      <a:lnTo>
                        <a:pt x="72" y="338"/>
                      </a:lnTo>
                      <a:lnTo>
                        <a:pt x="72" y="337"/>
                      </a:lnTo>
                      <a:lnTo>
                        <a:pt x="73" y="336"/>
                      </a:lnTo>
                      <a:lnTo>
                        <a:pt x="73" y="335"/>
                      </a:lnTo>
                      <a:lnTo>
                        <a:pt x="73" y="334"/>
                      </a:lnTo>
                      <a:lnTo>
                        <a:pt x="73" y="332"/>
                      </a:lnTo>
                      <a:lnTo>
                        <a:pt x="74" y="331"/>
                      </a:lnTo>
                      <a:lnTo>
                        <a:pt x="74" y="330"/>
                      </a:lnTo>
                      <a:lnTo>
                        <a:pt x="74" y="329"/>
                      </a:lnTo>
                      <a:lnTo>
                        <a:pt x="75" y="327"/>
                      </a:lnTo>
                      <a:lnTo>
                        <a:pt x="75" y="326"/>
                      </a:lnTo>
                      <a:lnTo>
                        <a:pt x="75" y="325"/>
                      </a:lnTo>
                      <a:lnTo>
                        <a:pt x="76" y="324"/>
                      </a:lnTo>
                      <a:lnTo>
                        <a:pt x="76" y="323"/>
                      </a:lnTo>
                      <a:lnTo>
                        <a:pt x="76" y="321"/>
                      </a:lnTo>
                      <a:lnTo>
                        <a:pt x="77" y="320"/>
                      </a:lnTo>
                      <a:lnTo>
                        <a:pt x="77" y="319"/>
                      </a:lnTo>
                      <a:lnTo>
                        <a:pt x="77" y="318"/>
                      </a:lnTo>
                      <a:lnTo>
                        <a:pt x="78" y="317"/>
                      </a:lnTo>
                      <a:lnTo>
                        <a:pt x="78" y="315"/>
                      </a:lnTo>
                      <a:lnTo>
                        <a:pt x="78" y="314"/>
                      </a:lnTo>
                      <a:lnTo>
                        <a:pt x="79" y="313"/>
                      </a:lnTo>
                      <a:lnTo>
                        <a:pt x="79" y="312"/>
                      </a:lnTo>
                      <a:lnTo>
                        <a:pt x="79" y="310"/>
                      </a:lnTo>
                      <a:lnTo>
                        <a:pt x="80" y="309"/>
                      </a:lnTo>
                      <a:lnTo>
                        <a:pt x="80" y="308"/>
                      </a:lnTo>
                      <a:lnTo>
                        <a:pt x="81" y="307"/>
                      </a:lnTo>
                      <a:lnTo>
                        <a:pt x="81" y="306"/>
                      </a:lnTo>
                      <a:lnTo>
                        <a:pt x="82" y="304"/>
                      </a:lnTo>
                      <a:lnTo>
                        <a:pt x="82" y="303"/>
                      </a:lnTo>
                      <a:lnTo>
                        <a:pt x="82" y="302"/>
                      </a:lnTo>
                      <a:lnTo>
                        <a:pt x="83" y="301"/>
                      </a:lnTo>
                      <a:lnTo>
                        <a:pt x="83" y="300"/>
                      </a:lnTo>
                      <a:lnTo>
                        <a:pt x="84" y="298"/>
                      </a:lnTo>
                      <a:lnTo>
                        <a:pt x="84" y="297"/>
                      </a:lnTo>
                      <a:lnTo>
                        <a:pt x="85" y="296"/>
                      </a:lnTo>
                      <a:lnTo>
                        <a:pt x="85" y="295"/>
                      </a:lnTo>
                      <a:lnTo>
                        <a:pt x="86" y="293"/>
                      </a:lnTo>
                      <a:lnTo>
                        <a:pt x="86" y="292"/>
                      </a:lnTo>
                      <a:lnTo>
                        <a:pt x="87" y="291"/>
                      </a:lnTo>
                      <a:lnTo>
                        <a:pt x="87" y="290"/>
                      </a:lnTo>
                      <a:lnTo>
                        <a:pt x="87" y="289"/>
                      </a:lnTo>
                      <a:lnTo>
                        <a:pt x="88" y="287"/>
                      </a:lnTo>
                      <a:lnTo>
                        <a:pt x="88" y="286"/>
                      </a:lnTo>
                      <a:lnTo>
                        <a:pt x="89" y="285"/>
                      </a:lnTo>
                      <a:lnTo>
                        <a:pt x="89" y="284"/>
                      </a:lnTo>
                      <a:lnTo>
                        <a:pt x="90" y="283"/>
                      </a:lnTo>
                      <a:lnTo>
                        <a:pt x="90" y="281"/>
                      </a:lnTo>
                      <a:lnTo>
                        <a:pt x="91" y="280"/>
                      </a:lnTo>
                      <a:lnTo>
                        <a:pt x="91" y="279"/>
                      </a:lnTo>
                      <a:lnTo>
                        <a:pt x="92" y="278"/>
                      </a:lnTo>
                      <a:lnTo>
                        <a:pt x="92" y="276"/>
                      </a:lnTo>
                      <a:lnTo>
                        <a:pt x="93" y="275"/>
                      </a:lnTo>
                      <a:lnTo>
                        <a:pt x="93" y="274"/>
                      </a:lnTo>
                      <a:lnTo>
                        <a:pt x="93" y="273"/>
                      </a:lnTo>
                      <a:lnTo>
                        <a:pt x="94" y="272"/>
                      </a:lnTo>
                      <a:lnTo>
                        <a:pt x="94" y="270"/>
                      </a:lnTo>
                      <a:lnTo>
                        <a:pt x="95" y="269"/>
                      </a:lnTo>
                      <a:lnTo>
                        <a:pt x="95" y="268"/>
                      </a:lnTo>
                      <a:lnTo>
                        <a:pt x="96" y="267"/>
                      </a:lnTo>
                      <a:lnTo>
                        <a:pt x="96" y="266"/>
                      </a:lnTo>
                      <a:lnTo>
                        <a:pt x="96" y="264"/>
                      </a:lnTo>
                      <a:lnTo>
                        <a:pt x="97" y="263"/>
                      </a:lnTo>
                      <a:lnTo>
                        <a:pt x="97" y="262"/>
                      </a:lnTo>
                      <a:lnTo>
                        <a:pt x="98" y="261"/>
                      </a:lnTo>
                      <a:lnTo>
                        <a:pt x="98" y="259"/>
                      </a:lnTo>
                      <a:lnTo>
                        <a:pt x="98" y="258"/>
                      </a:lnTo>
                      <a:lnTo>
                        <a:pt x="99" y="257"/>
                      </a:lnTo>
                      <a:lnTo>
                        <a:pt x="99" y="256"/>
                      </a:lnTo>
                      <a:lnTo>
                        <a:pt x="99" y="255"/>
                      </a:lnTo>
                      <a:lnTo>
                        <a:pt x="100" y="253"/>
                      </a:lnTo>
                      <a:lnTo>
                        <a:pt x="100" y="252"/>
                      </a:lnTo>
                      <a:lnTo>
                        <a:pt x="100" y="251"/>
                      </a:lnTo>
                      <a:lnTo>
                        <a:pt x="101" y="250"/>
                      </a:lnTo>
                      <a:lnTo>
                        <a:pt x="101" y="249"/>
                      </a:lnTo>
                      <a:lnTo>
                        <a:pt x="101" y="247"/>
                      </a:lnTo>
                      <a:lnTo>
                        <a:pt x="101" y="246"/>
                      </a:lnTo>
                      <a:lnTo>
                        <a:pt x="102" y="245"/>
                      </a:lnTo>
                      <a:lnTo>
                        <a:pt x="102" y="244"/>
                      </a:lnTo>
                      <a:lnTo>
                        <a:pt x="102" y="242"/>
                      </a:lnTo>
                      <a:lnTo>
                        <a:pt x="103" y="241"/>
                      </a:lnTo>
                      <a:lnTo>
                        <a:pt x="103" y="240"/>
                      </a:lnTo>
                      <a:lnTo>
                        <a:pt x="103" y="239"/>
                      </a:lnTo>
                      <a:lnTo>
                        <a:pt x="103" y="238"/>
                      </a:lnTo>
                      <a:lnTo>
                        <a:pt x="103" y="236"/>
                      </a:lnTo>
                      <a:lnTo>
                        <a:pt x="104" y="235"/>
                      </a:lnTo>
                      <a:lnTo>
                        <a:pt x="104" y="234"/>
                      </a:lnTo>
                      <a:lnTo>
                        <a:pt x="104" y="233"/>
                      </a:lnTo>
                      <a:lnTo>
                        <a:pt x="104" y="232"/>
                      </a:lnTo>
                      <a:lnTo>
                        <a:pt x="104" y="230"/>
                      </a:lnTo>
                      <a:lnTo>
                        <a:pt x="105" y="229"/>
                      </a:lnTo>
                      <a:lnTo>
                        <a:pt x="105" y="228"/>
                      </a:lnTo>
                      <a:lnTo>
                        <a:pt x="105" y="227"/>
                      </a:lnTo>
                      <a:lnTo>
                        <a:pt x="105" y="225"/>
                      </a:lnTo>
                      <a:lnTo>
                        <a:pt x="105" y="224"/>
                      </a:lnTo>
                      <a:lnTo>
                        <a:pt x="105" y="223"/>
                      </a:lnTo>
                      <a:lnTo>
                        <a:pt x="105" y="222"/>
                      </a:lnTo>
                      <a:lnTo>
                        <a:pt x="106" y="221"/>
                      </a:lnTo>
                      <a:lnTo>
                        <a:pt x="106" y="219"/>
                      </a:lnTo>
                      <a:lnTo>
                        <a:pt x="106" y="218"/>
                      </a:lnTo>
                      <a:lnTo>
                        <a:pt x="106" y="217"/>
                      </a:lnTo>
                      <a:lnTo>
                        <a:pt x="106" y="216"/>
                      </a:lnTo>
                      <a:lnTo>
                        <a:pt x="106" y="215"/>
                      </a:lnTo>
                      <a:lnTo>
                        <a:pt x="106" y="213"/>
                      </a:lnTo>
                      <a:lnTo>
                        <a:pt x="106" y="212"/>
                      </a:lnTo>
                      <a:lnTo>
                        <a:pt x="107" y="211"/>
                      </a:lnTo>
                      <a:lnTo>
                        <a:pt x="107" y="210"/>
                      </a:lnTo>
                      <a:lnTo>
                        <a:pt x="107" y="208"/>
                      </a:lnTo>
                      <a:lnTo>
                        <a:pt x="107" y="207"/>
                      </a:lnTo>
                      <a:lnTo>
                        <a:pt x="107" y="206"/>
                      </a:lnTo>
                      <a:lnTo>
                        <a:pt x="107" y="205"/>
                      </a:lnTo>
                      <a:lnTo>
                        <a:pt x="107" y="204"/>
                      </a:lnTo>
                      <a:lnTo>
                        <a:pt x="107" y="202"/>
                      </a:lnTo>
                      <a:lnTo>
                        <a:pt x="107" y="201"/>
                      </a:lnTo>
                      <a:lnTo>
                        <a:pt x="108" y="200"/>
                      </a:lnTo>
                      <a:lnTo>
                        <a:pt x="108" y="199"/>
                      </a:lnTo>
                      <a:lnTo>
                        <a:pt x="108" y="198"/>
                      </a:lnTo>
                      <a:lnTo>
                        <a:pt x="108" y="196"/>
                      </a:lnTo>
                      <a:lnTo>
                        <a:pt x="108" y="195"/>
                      </a:lnTo>
                      <a:lnTo>
                        <a:pt x="108" y="194"/>
                      </a:lnTo>
                      <a:lnTo>
                        <a:pt x="108" y="193"/>
                      </a:lnTo>
                      <a:lnTo>
                        <a:pt x="108" y="191"/>
                      </a:lnTo>
                      <a:lnTo>
                        <a:pt x="108" y="190"/>
                      </a:lnTo>
                      <a:lnTo>
                        <a:pt x="108" y="189"/>
                      </a:lnTo>
                      <a:lnTo>
                        <a:pt x="109" y="188"/>
                      </a:lnTo>
                      <a:lnTo>
                        <a:pt x="109" y="187"/>
                      </a:lnTo>
                      <a:lnTo>
                        <a:pt x="109" y="185"/>
                      </a:lnTo>
                      <a:lnTo>
                        <a:pt x="109" y="184"/>
                      </a:lnTo>
                      <a:lnTo>
                        <a:pt x="109" y="183"/>
                      </a:lnTo>
                      <a:lnTo>
                        <a:pt x="109" y="182"/>
                      </a:lnTo>
                      <a:lnTo>
                        <a:pt x="109" y="181"/>
                      </a:lnTo>
                      <a:lnTo>
                        <a:pt x="109" y="179"/>
                      </a:lnTo>
                      <a:lnTo>
                        <a:pt x="109" y="178"/>
                      </a:lnTo>
                      <a:lnTo>
                        <a:pt x="109" y="177"/>
                      </a:lnTo>
                      <a:lnTo>
                        <a:pt x="109" y="176"/>
                      </a:lnTo>
                      <a:lnTo>
                        <a:pt x="109" y="175"/>
                      </a:lnTo>
                      <a:lnTo>
                        <a:pt x="109" y="173"/>
                      </a:lnTo>
                      <a:lnTo>
                        <a:pt x="110" y="172"/>
                      </a:lnTo>
                      <a:lnTo>
                        <a:pt x="110" y="171"/>
                      </a:lnTo>
                      <a:lnTo>
                        <a:pt x="110" y="170"/>
                      </a:lnTo>
                      <a:lnTo>
                        <a:pt x="110" y="168"/>
                      </a:lnTo>
                      <a:lnTo>
                        <a:pt x="110" y="167"/>
                      </a:lnTo>
                      <a:lnTo>
                        <a:pt x="110" y="166"/>
                      </a:lnTo>
                      <a:lnTo>
                        <a:pt x="110" y="165"/>
                      </a:lnTo>
                      <a:lnTo>
                        <a:pt x="110" y="164"/>
                      </a:lnTo>
                      <a:lnTo>
                        <a:pt x="110" y="162"/>
                      </a:lnTo>
                      <a:lnTo>
                        <a:pt x="110" y="161"/>
                      </a:lnTo>
                      <a:lnTo>
                        <a:pt x="110" y="160"/>
                      </a:lnTo>
                      <a:lnTo>
                        <a:pt x="110" y="159"/>
                      </a:lnTo>
                      <a:lnTo>
                        <a:pt x="110" y="158"/>
                      </a:lnTo>
                      <a:lnTo>
                        <a:pt x="110" y="156"/>
                      </a:lnTo>
                      <a:lnTo>
                        <a:pt x="110" y="155"/>
                      </a:lnTo>
                      <a:lnTo>
                        <a:pt x="110" y="154"/>
                      </a:lnTo>
                      <a:lnTo>
                        <a:pt x="110" y="153"/>
                      </a:lnTo>
                      <a:lnTo>
                        <a:pt x="110" y="151"/>
                      </a:lnTo>
                      <a:lnTo>
                        <a:pt x="110" y="150"/>
                      </a:lnTo>
                      <a:lnTo>
                        <a:pt x="110" y="149"/>
                      </a:lnTo>
                      <a:lnTo>
                        <a:pt x="110" y="148"/>
                      </a:lnTo>
                      <a:lnTo>
                        <a:pt x="110" y="147"/>
                      </a:lnTo>
                      <a:lnTo>
                        <a:pt x="110" y="145"/>
                      </a:lnTo>
                      <a:lnTo>
                        <a:pt x="110" y="144"/>
                      </a:lnTo>
                      <a:lnTo>
                        <a:pt x="110" y="143"/>
                      </a:lnTo>
                      <a:lnTo>
                        <a:pt x="110" y="142"/>
                      </a:lnTo>
                      <a:lnTo>
                        <a:pt x="110" y="141"/>
                      </a:lnTo>
                      <a:lnTo>
                        <a:pt x="110" y="139"/>
                      </a:lnTo>
                      <a:lnTo>
                        <a:pt x="110" y="138"/>
                      </a:lnTo>
                      <a:lnTo>
                        <a:pt x="110" y="137"/>
                      </a:lnTo>
                      <a:lnTo>
                        <a:pt x="110" y="136"/>
                      </a:lnTo>
                      <a:lnTo>
                        <a:pt x="110" y="134"/>
                      </a:lnTo>
                      <a:lnTo>
                        <a:pt x="110" y="133"/>
                      </a:lnTo>
                      <a:lnTo>
                        <a:pt x="110" y="132"/>
                      </a:lnTo>
                      <a:lnTo>
                        <a:pt x="110" y="131"/>
                      </a:lnTo>
                      <a:lnTo>
                        <a:pt x="110" y="130"/>
                      </a:lnTo>
                      <a:lnTo>
                        <a:pt x="110" y="128"/>
                      </a:lnTo>
                      <a:lnTo>
                        <a:pt x="110" y="127"/>
                      </a:lnTo>
                      <a:lnTo>
                        <a:pt x="110" y="126"/>
                      </a:lnTo>
                      <a:lnTo>
                        <a:pt x="110" y="125"/>
                      </a:lnTo>
                      <a:lnTo>
                        <a:pt x="110" y="124"/>
                      </a:lnTo>
                      <a:lnTo>
                        <a:pt x="110" y="122"/>
                      </a:lnTo>
                      <a:lnTo>
                        <a:pt x="110" y="121"/>
                      </a:lnTo>
                      <a:lnTo>
                        <a:pt x="110" y="120"/>
                      </a:lnTo>
                      <a:lnTo>
                        <a:pt x="110" y="119"/>
                      </a:lnTo>
                      <a:lnTo>
                        <a:pt x="110" y="117"/>
                      </a:lnTo>
                      <a:lnTo>
                        <a:pt x="110" y="116"/>
                      </a:lnTo>
                      <a:lnTo>
                        <a:pt x="110" y="115"/>
                      </a:lnTo>
                      <a:lnTo>
                        <a:pt x="110" y="114"/>
                      </a:lnTo>
                      <a:lnTo>
                        <a:pt x="110" y="113"/>
                      </a:lnTo>
                      <a:lnTo>
                        <a:pt x="110" y="111"/>
                      </a:lnTo>
                      <a:lnTo>
                        <a:pt x="110" y="110"/>
                      </a:lnTo>
                      <a:lnTo>
                        <a:pt x="110" y="109"/>
                      </a:lnTo>
                      <a:lnTo>
                        <a:pt x="110" y="108"/>
                      </a:lnTo>
                      <a:lnTo>
                        <a:pt x="110" y="107"/>
                      </a:lnTo>
                      <a:lnTo>
                        <a:pt x="110" y="105"/>
                      </a:lnTo>
                      <a:lnTo>
                        <a:pt x="110" y="104"/>
                      </a:lnTo>
                      <a:lnTo>
                        <a:pt x="110" y="103"/>
                      </a:lnTo>
                      <a:lnTo>
                        <a:pt x="110" y="102"/>
                      </a:lnTo>
                      <a:lnTo>
                        <a:pt x="110" y="100"/>
                      </a:lnTo>
                      <a:lnTo>
                        <a:pt x="110" y="99"/>
                      </a:lnTo>
                      <a:lnTo>
                        <a:pt x="110" y="98"/>
                      </a:lnTo>
                      <a:lnTo>
                        <a:pt x="110" y="97"/>
                      </a:lnTo>
                      <a:lnTo>
                        <a:pt x="110" y="96"/>
                      </a:lnTo>
                      <a:lnTo>
                        <a:pt x="110" y="94"/>
                      </a:lnTo>
                      <a:lnTo>
                        <a:pt x="110" y="93"/>
                      </a:lnTo>
                      <a:lnTo>
                        <a:pt x="110" y="92"/>
                      </a:lnTo>
                      <a:lnTo>
                        <a:pt x="110" y="91"/>
                      </a:lnTo>
                      <a:lnTo>
                        <a:pt x="110" y="90"/>
                      </a:lnTo>
                      <a:lnTo>
                        <a:pt x="110" y="88"/>
                      </a:lnTo>
                      <a:lnTo>
                        <a:pt x="110" y="87"/>
                      </a:lnTo>
                      <a:lnTo>
                        <a:pt x="110" y="86"/>
                      </a:lnTo>
                      <a:lnTo>
                        <a:pt x="110" y="85"/>
                      </a:lnTo>
                      <a:lnTo>
                        <a:pt x="110" y="83"/>
                      </a:lnTo>
                      <a:lnTo>
                        <a:pt x="110" y="82"/>
                      </a:lnTo>
                      <a:lnTo>
                        <a:pt x="110" y="81"/>
                      </a:lnTo>
                      <a:lnTo>
                        <a:pt x="110" y="80"/>
                      </a:lnTo>
                      <a:lnTo>
                        <a:pt x="110" y="79"/>
                      </a:lnTo>
                      <a:lnTo>
                        <a:pt x="110" y="77"/>
                      </a:lnTo>
                      <a:lnTo>
                        <a:pt x="110" y="76"/>
                      </a:lnTo>
                      <a:lnTo>
                        <a:pt x="110" y="75"/>
                      </a:lnTo>
                      <a:lnTo>
                        <a:pt x="110" y="74"/>
                      </a:lnTo>
                      <a:lnTo>
                        <a:pt x="110" y="73"/>
                      </a:lnTo>
                      <a:lnTo>
                        <a:pt x="110" y="71"/>
                      </a:lnTo>
                      <a:lnTo>
                        <a:pt x="110" y="70"/>
                      </a:lnTo>
                      <a:lnTo>
                        <a:pt x="110" y="69"/>
                      </a:lnTo>
                      <a:lnTo>
                        <a:pt x="110" y="68"/>
                      </a:lnTo>
                      <a:lnTo>
                        <a:pt x="110" y="66"/>
                      </a:lnTo>
                      <a:lnTo>
                        <a:pt x="110" y="65"/>
                      </a:lnTo>
                      <a:lnTo>
                        <a:pt x="110" y="64"/>
                      </a:lnTo>
                      <a:lnTo>
                        <a:pt x="110" y="63"/>
                      </a:lnTo>
                      <a:lnTo>
                        <a:pt x="110" y="62"/>
                      </a:lnTo>
                      <a:lnTo>
                        <a:pt x="110" y="60"/>
                      </a:lnTo>
                      <a:lnTo>
                        <a:pt x="110" y="59"/>
                      </a:lnTo>
                      <a:lnTo>
                        <a:pt x="110" y="58"/>
                      </a:lnTo>
                      <a:lnTo>
                        <a:pt x="110" y="57"/>
                      </a:lnTo>
                      <a:lnTo>
                        <a:pt x="110" y="56"/>
                      </a:lnTo>
                      <a:lnTo>
                        <a:pt x="110" y="54"/>
                      </a:lnTo>
                      <a:lnTo>
                        <a:pt x="110" y="53"/>
                      </a:lnTo>
                      <a:lnTo>
                        <a:pt x="110" y="52"/>
                      </a:lnTo>
                      <a:lnTo>
                        <a:pt x="110" y="51"/>
                      </a:lnTo>
                      <a:lnTo>
                        <a:pt x="110" y="49"/>
                      </a:lnTo>
                      <a:lnTo>
                        <a:pt x="110" y="48"/>
                      </a:lnTo>
                      <a:lnTo>
                        <a:pt x="110" y="47"/>
                      </a:lnTo>
                      <a:lnTo>
                        <a:pt x="110" y="46"/>
                      </a:lnTo>
                      <a:lnTo>
                        <a:pt x="110" y="45"/>
                      </a:lnTo>
                      <a:lnTo>
                        <a:pt x="110" y="43"/>
                      </a:lnTo>
                      <a:lnTo>
                        <a:pt x="110" y="42"/>
                      </a:lnTo>
                      <a:lnTo>
                        <a:pt x="110" y="41"/>
                      </a:lnTo>
                      <a:lnTo>
                        <a:pt x="110" y="40"/>
                      </a:lnTo>
                      <a:lnTo>
                        <a:pt x="110" y="39"/>
                      </a:lnTo>
                      <a:lnTo>
                        <a:pt x="110" y="37"/>
                      </a:lnTo>
                      <a:lnTo>
                        <a:pt x="110" y="36"/>
                      </a:lnTo>
                      <a:lnTo>
                        <a:pt x="110" y="35"/>
                      </a:lnTo>
                      <a:lnTo>
                        <a:pt x="110" y="34"/>
                      </a:lnTo>
                      <a:lnTo>
                        <a:pt x="110" y="32"/>
                      </a:lnTo>
                      <a:lnTo>
                        <a:pt x="110" y="31"/>
                      </a:lnTo>
                      <a:lnTo>
                        <a:pt x="110" y="30"/>
                      </a:lnTo>
                      <a:lnTo>
                        <a:pt x="110" y="29"/>
                      </a:lnTo>
                      <a:lnTo>
                        <a:pt x="110" y="28"/>
                      </a:lnTo>
                      <a:lnTo>
                        <a:pt x="110" y="26"/>
                      </a:lnTo>
                      <a:lnTo>
                        <a:pt x="110" y="25"/>
                      </a:lnTo>
                      <a:lnTo>
                        <a:pt x="110" y="24"/>
                      </a:lnTo>
                      <a:lnTo>
                        <a:pt x="110" y="23"/>
                      </a:lnTo>
                      <a:lnTo>
                        <a:pt x="110" y="22"/>
                      </a:lnTo>
                      <a:lnTo>
                        <a:pt x="110" y="20"/>
                      </a:lnTo>
                      <a:lnTo>
                        <a:pt x="110" y="19"/>
                      </a:lnTo>
                      <a:lnTo>
                        <a:pt x="110" y="18"/>
                      </a:lnTo>
                      <a:lnTo>
                        <a:pt x="110" y="17"/>
                      </a:lnTo>
                      <a:lnTo>
                        <a:pt x="110" y="15"/>
                      </a:lnTo>
                      <a:lnTo>
                        <a:pt x="110" y="14"/>
                      </a:lnTo>
                      <a:lnTo>
                        <a:pt x="110" y="13"/>
                      </a:lnTo>
                      <a:lnTo>
                        <a:pt x="110" y="12"/>
                      </a:lnTo>
                      <a:lnTo>
                        <a:pt x="110" y="11"/>
                      </a:lnTo>
                      <a:lnTo>
                        <a:pt x="110" y="9"/>
                      </a:lnTo>
                      <a:lnTo>
                        <a:pt x="110" y="8"/>
                      </a:lnTo>
                      <a:lnTo>
                        <a:pt x="110" y="7"/>
                      </a:lnTo>
                      <a:lnTo>
                        <a:pt x="110" y="6"/>
                      </a:lnTo>
                      <a:lnTo>
                        <a:pt x="110" y="5"/>
                      </a:lnTo>
                      <a:lnTo>
                        <a:pt x="110" y="3"/>
                      </a:lnTo>
                      <a:lnTo>
                        <a:pt x="110" y="2"/>
                      </a:lnTo>
                      <a:lnTo>
                        <a:pt x="110" y="1"/>
                      </a:lnTo>
                      <a:lnTo>
                        <a:pt x="110" y="0"/>
                      </a:lnTo>
                      <a:lnTo>
                        <a:pt x="110" y="0"/>
                      </a:lnTo>
                      <a:lnTo>
                        <a:pt x="110" y="1"/>
                      </a:lnTo>
                      <a:lnTo>
                        <a:pt x="110" y="2"/>
                      </a:lnTo>
                      <a:lnTo>
                        <a:pt x="110" y="3"/>
                      </a:lnTo>
                      <a:lnTo>
                        <a:pt x="110" y="5"/>
                      </a:lnTo>
                      <a:lnTo>
                        <a:pt x="110" y="6"/>
                      </a:lnTo>
                      <a:lnTo>
                        <a:pt x="110" y="7"/>
                      </a:lnTo>
                      <a:lnTo>
                        <a:pt x="110" y="8"/>
                      </a:lnTo>
                      <a:lnTo>
                        <a:pt x="110" y="9"/>
                      </a:lnTo>
                      <a:lnTo>
                        <a:pt x="110" y="11"/>
                      </a:lnTo>
                      <a:lnTo>
                        <a:pt x="110" y="12"/>
                      </a:lnTo>
                      <a:lnTo>
                        <a:pt x="110" y="13"/>
                      </a:lnTo>
                      <a:lnTo>
                        <a:pt x="110" y="14"/>
                      </a:lnTo>
                      <a:lnTo>
                        <a:pt x="110" y="15"/>
                      </a:lnTo>
                      <a:lnTo>
                        <a:pt x="110" y="17"/>
                      </a:lnTo>
                      <a:lnTo>
                        <a:pt x="110" y="18"/>
                      </a:lnTo>
                      <a:lnTo>
                        <a:pt x="110" y="19"/>
                      </a:lnTo>
                      <a:lnTo>
                        <a:pt x="110" y="20"/>
                      </a:lnTo>
                      <a:lnTo>
                        <a:pt x="110" y="22"/>
                      </a:lnTo>
                      <a:lnTo>
                        <a:pt x="110" y="23"/>
                      </a:lnTo>
                      <a:lnTo>
                        <a:pt x="110" y="24"/>
                      </a:lnTo>
                      <a:lnTo>
                        <a:pt x="110" y="25"/>
                      </a:lnTo>
                      <a:lnTo>
                        <a:pt x="110" y="26"/>
                      </a:lnTo>
                      <a:lnTo>
                        <a:pt x="110" y="28"/>
                      </a:lnTo>
                      <a:lnTo>
                        <a:pt x="110" y="29"/>
                      </a:lnTo>
                      <a:lnTo>
                        <a:pt x="110" y="30"/>
                      </a:lnTo>
                      <a:lnTo>
                        <a:pt x="110" y="31"/>
                      </a:lnTo>
                      <a:lnTo>
                        <a:pt x="110" y="32"/>
                      </a:lnTo>
                      <a:lnTo>
                        <a:pt x="110" y="34"/>
                      </a:lnTo>
                      <a:lnTo>
                        <a:pt x="110" y="35"/>
                      </a:lnTo>
                      <a:lnTo>
                        <a:pt x="110" y="36"/>
                      </a:lnTo>
                      <a:lnTo>
                        <a:pt x="110" y="37"/>
                      </a:lnTo>
                      <a:lnTo>
                        <a:pt x="110" y="39"/>
                      </a:lnTo>
                      <a:lnTo>
                        <a:pt x="110" y="40"/>
                      </a:lnTo>
                      <a:lnTo>
                        <a:pt x="110" y="41"/>
                      </a:lnTo>
                      <a:lnTo>
                        <a:pt x="110" y="42"/>
                      </a:lnTo>
                      <a:lnTo>
                        <a:pt x="110" y="43"/>
                      </a:lnTo>
                      <a:lnTo>
                        <a:pt x="110" y="45"/>
                      </a:lnTo>
                      <a:lnTo>
                        <a:pt x="110" y="46"/>
                      </a:lnTo>
                      <a:lnTo>
                        <a:pt x="110" y="47"/>
                      </a:lnTo>
                      <a:lnTo>
                        <a:pt x="110" y="48"/>
                      </a:lnTo>
                      <a:lnTo>
                        <a:pt x="110" y="49"/>
                      </a:lnTo>
                      <a:lnTo>
                        <a:pt x="110" y="51"/>
                      </a:lnTo>
                      <a:lnTo>
                        <a:pt x="110" y="52"/>
                      </a:lnTo>
                      <a:lnTo>
                        <a:pt x="110" y="53"/>
                      </a:lnTo>
                      <a:lnTo>
                        <a:pt x="110" y="54"/>
                      </a:lnTo>
                      <a:lnTo>
                        <a:pt x="110" y="56"/>
                      </a:lnTo>
                      <a:lnTo>
                        <a:pt x="110" y="57"/>
                      </a:lnTo>
                      <a:lnTo>
                        <a:pt x="110" y="58"/>
                      </a:lnTo>
                      <a:lnTo>
                        <a:pt x="110" y="59"/>
                      </a:lnTo>
                      <a:lnTo>
                        <a:pt x="110" y="60"/>
                      </a:lnTo>
                      <a:lnTo>
                        <a:pt x="110" y="62"/>
                      </a:lnTo>
                      <a:lnTo>
                        <a:pt x="110" y="63"/>
                      </a:lnTo>
                      <a:lnTo>
                        <a:pt x="110" y="64"/>
                      </a:lnTo>
                      <a:lnTo>
                        <a:pt x="110" y="65"/>
                      </a:lnTo>
                      <a:lnTo>
                        <a:pt x="110" y="66"/>
                      </a:lnTo>
                      <a:lnTo>
                        <a:pt x="110" y="68"/>
                      </a:lnTo>
                      <a:lnTo>
                        <a:pt x="110" y="69"/>
                      </a:lnTo>
                      <a:lnTo>
                        <a:pt x="110" y="70"/>
                      </a:lnTo>
                      <a:lnTo>
                        <a:pt x="110" y="71"/>
                      </a:lnTo>
                      <a:lnTo>
                        <a:pt x="110" y="73"/>
                      </a:lnTo>
                      <a:lnTo>
                        <a:pt x="110" y="74"/>
                      </a:lnTo>
                      <a:lnTo>
                        <a:pt x="110" y="75"/>
                      </a:lnTo>
                      <a:lnTo>
                        <a:pt x="110" y="76"/>
                      </a:lnTo>
                      <a:lnTo>
                        <a:pt x="110" y="77"/>
                      </a:lnTo>
                      <a:lnTo>
                        <a:pt x="110" y="79"/>
                      </a:lnTo>
                      <a:lnTo>
                        <a:pt x="110" y="80"/>
                      </a:lnTo>
                      <a:lnTo>
                        <a:pt x="110" y="81"/>
                      </a:lnTo>
                      <a:lnTo>
                        <a:pt x="110" y="82"/>
                      </a:lnTo>
                      <a:lnTo>
                        <a:pt x="110" y="83"/>
                      </a:lnTo>
                      <a:lnTo>
                        <a:pt x="110" y="85"/>
                      </a:lnTo>
                      <a:lnTo>
                        <a:pt x="110" y="86"/>
                      </a:lnTo>
                      <a:lnTo>
                        <a:pt x="110" y="87"/>
                      </a:lnTo>
                      <a:lnTo>
                        <a:pt x="110" y="88"/>
                      </a:lnTo>
                      <a:lnTo>
                        <a:pt x="110" y="90"/>
                      </a:lnTo>
                      <a:lnTo>
                        <a:pt x="110" y="91"/>
                      </a:lnTo>
                      <a:lnTo>
                        <a:pt x="110" y="92"/>
                      </a:lnTo>
                      <a:lnTo>
                        <a:pt x="110" y="93"/>
                      </a:lnTo>
                      <a:lnTo>
                        <a:pt x="110" y="94"/>
                      </a:lnTo>
                      <a:lnTo>
                        <a:pt x="110" y="96"/>
                      </a:lnTo>
                      <a:lnTo>
                        <a:pt x="110" y="97"/>
                      </a:lnTo>
                      <a:lnTo>
                        <a:pt x="110" y="98"/>
                      </a:lnTo>
                      <a:lnTo>
                        <a:pt x="110" y="99"/>
                      </a:lnTo>
                      <a:lnTo>
                        <a:pt x="110" y="100"/>
                      </a:lnTo>
                      <a:lnTo>
                        <a:pt x="110" y="102"/>
                      </a:lnTo>
                      <a:lnTo>
                        <a:pt x="110" y="103"/>
                      </a:lnTo>
                      <a:lnTo>
                        <a:pt x="110" y="104"/>
                      </a:lnTo>
                      <a:lnTo>
                        <a:pt x="110" y="105"/>
                      </a:lnTo>
                      <a:lnTo>
                        <a:pt x="110" y="107"/>
                      </a:lnTo>
                      <a:lnTo>
                        <a:pt x="110" y="108"/>
                      </a:lnTo>
                      <a:lnTo>
                        <a:pt x="110" y="109"/>
                      </a:lnTo>
                      <a:lnTo>
                        <a:pt x="110" y="110"/>
                      </a:lnTo>
                      <a:lnTo>
                        <a:pt x="110" y="111"/>
                      </a:lnTo>
                      <a:lnTo>
                        <a:pt x="110" y="113"/>
                      </a:lnTo>
                      <a:lnTo>
                        <a:pt x="110" y="114"/>
                      </a:lnTo>
                      <a:lnTo>
                        <a:pt x="110" y="115"/>
                      </a:lnTo>
                      <a:lnTo>
                        <a:pt x="110" y="116"/>
                      </a:lnTo>
                      <a:lnTo>
                        <a:pt x="110" y="117"/>
                      </a:lnTo>
                      <a:lnTo>
                        <a:pt x="110" y="119"/>
                      </a:lnTo>
                      <a:lnTo>
                        <a:pt x="110" y="120"/>
                      </a:lnTo>
                      <a:lnTo>
                        <a:pt x="110" y="121"/>
                      </a:lnTo>
                      <a:lnTo>
                        <a:pt x="110" y="122"/>
                      </a:lnTo>
                      <a:lnTo>
                        <a:pt x="110" y="124"/>
                      </a:lnTo>
                      <a:lnTo>
                        <a:pt x="110" y="125"/>
                      </a:lnTo>
                      <a:lnTo>
                        <a:pt x="110" y="126"/>
                      </a:lnTo>
                      <a:lnTo>
                        <a:pt x="110" y="127"/>
                      </a:lnTo>
                      <a:lnTo>
                        <a:pt x="110" y="128"/>
                      </a:lnTo>
                      <a:lnTo>
                        <a:pt x="110" y="130"/>
                      </a:lnTo>
                      <a:lnTo>
                        <a:pt x="110" y="131"/>
                      </a:lnTo>
                      <a:lnTo>
                        <a:pt x="110" y="132"/>
                      </a:lnTo>
                      <a:lnTo>
                        <a:pt x="110" y="133"/>
                      </a:lnTo>
                      <a:lnTo>
                        <a:pt x="110" y="134"/>
                      </a:lnTo>
                      <a:lnTo>
                        <a:pt x="110" y="136"/>
                      </a:lnTo>
                      <a:lnTo>
                        <a:pt x="110" y="137"/>
                      </a:lnTo>
                      <a:lnTo>
                        <a:pt x="110" y="138"/>
                      </a:lnTo>
                      <a:lnTo>
                        <a:pt x="110" y="139"/>
                      </a:lnTo>
                      <a:lnTo>
                        <a:pt x="110" y="141"/>
                      </a:lnTo>
                      <a:lnTo>
                        <a:pt x="110" y="142"/>
                      </a:lnTo>
                      <a:lnTo>
                        <a:pt x="110" y="143"/>
                      </a:lnTo>
                      <a:lnTo>
                        <a:pt x="110" y="144"/>
                      </a:lnTo>
                      <a:lnTo>
                        <a:pt x="110" y="145"/>
                      </a:lnTo>
                      <a:lnTo>
                        <a:pt x="110" y="147"/>
                      </a:lnTo>
                      <a:lnTo>
                        <a:pt x="110" y="148"/>
                      </a:lnTo>
                      <a:lnTo>
                        <a:pt x="110" y="149"/>
                      </a:lnTo>
                      <a:lnTo>
                        <a:pt x="110" y="150"/>
                      </a:lnTo>
                      <a:lnTo>
                        <a:pt x="110" y="151"/>
                      </a:lnTo>
                      <a:lnTo>
                        <a:pt x="110" y="153"/>
                      </a:lnTo>
                      <a:lnTo>
                        <a:pt x="110" y="154"/>
                      </a:lnTo>
                      <a:lnTo>
                        <a:pt x="110" y="155"/>
                      </a:lnTo>
                      <a:lnTo>
                        <a:pt x="110" y="156"/>
                      </a:lnTo>
                      <a:lnTo>
                        <a:pt x="110" y="158"/>
                      </a:lnTo>
                      <a:lnTo>
                        <a:pt x="110" y="159"/>
                      </a:lnTo>
                      <a:lnTo>
                        <a:pt x="111" y="160"/>
                      </a:lnTo>
                      <a:lnTo>
                        <a:pt x="111" y="161"/>
                      </a:lnTo>
                      <a:lnTo>
                        <a:pt x="111" y="162"/>
                      </a:lnTo>
                      <a:lnTo>
                        <a:pt x="111" y="164"/>
                      </a:lnTo>
                      <a:lnTo>
                        <a:pt x="111" y="165"/>
                      </a:lnTo>
                      <a:lnTo>
                        <a:pt x="111" y="166"/>
                      </a:lnTo>
                      <a:lnTo>
                        <a:pt x="111" y="167"/>
                      </a:lnTo>
                      <a:lnTo>
                        <a:pt x="111" y="168"/>
                      </a:lnTo>
                      <a:lnTo>
                        <a:pt x="111" y="170"/>
                      </a:lnTo>
                      <a:lnTo>
                        <a:pt x="111" y="171"/>
                      </a:lnTo>
                      <a:lnTo>
                        <a:pt x="111" y="172"/>
                      </a:lnTo>
                      <a:lnTo>
                        <a:pt x="111" y="173"/>
                      </a:lnTo>
                      <a:lnTo>
                        <a:pt x="111" y="175"/>
                      </a:lnTo>
                      <a:lnTo>
                        <a:pt x="111" y="176"/>
                      </a:lnTo>
                      <a:lnTo>
                        <a:pt x="111" y="177"/>
                      </a:lnTo>
                      <a:lnTo>
                        <a:pt x="111" y="178"/>
                      </a:lnTo>
                      <a:lnTo>
                        <a:pt x="111" y="179"/>
                      </a:lnTo>
                      <a:lnTo>
                        <a:pt x="111" y="181"/>
                      </a:lnTo>
                      <a:lnTo>
                        <a:pt x="111" y="182"/>
                      </a:lnTo>
                      <a:lnTo>
                        <a:pt x="112" y="183"/>
                      </a:lnTo>
                      <a:lnTo>
                        <a:pt x="112" y="184"/>
                      </a:lnTo>
                      <a:lnTo>
                        <a:pt x="112" y="185"/>
                      </a:lnTo>
                      <a:lnTo>
                        <a:pt x="112" y="187"/>
                      </a:lnTo>
                      <a:lnTo>
                        <a:pt x="112" y="188"/>
                      </a:lnTo>
                      <a:lnTo>
                        <a:pt x="112" y="189"/>
                      </a:lnTo>
                      <a:lnTo>
                        <a:pt x="112" y="190"/>
                      </a:lnTo>
                      <a:lnTo>
                        <a:pt x="112" y="191"/>
                      </a:lnTo>
                      <a:lnTo>
                        <a:pt x="112" y="193"/>
                      </a:lnTo>
                      <a:lnTo>
                        <a:pt x="112" y="194"/>
                      </a:lnTo>
                      <a:lnTo>
                        <a:pt x="112" y="195"/>
                      </a:lnTo>
                      <a:lnTo>
                        <a:pt x="113" y="196"/>
                      </a:lnTo>
                      <a:lnTo>
                        <a:pt x="113" y="198"/>
                      </a:lnTo>
                      <a:lnTo>
                        <a:pt x="113" y="199"/>
                      </a:lnTo>
                      <a:lnTo>
                        <a:pt x="113" y="200"/>
                      </a:lnTo>
                      <a:lnTo>
                        <a:pt x="113" y="201"/>
                      </a:lnTo>
                      <a:lnTo>
                        <a:pt x="113" y="202"/>
                      </a:lnTo>
                      <a:lnTo>
                        <a:pt x="113" y="204"/>
                      </a:lnTo>
                      <a:lnTo>
                        <a:pt x="113" y="205"/>
                      </a:lnTo>
                      <a:lnTo>
                        <a:pt x="113" y="206"/>
                      </a:lnTo>
                      <a:lnTo>
                        <a:pt x="114" y="207"/>
                      </a:lnTo>
                      <a:lnTo>
                        <a:pt x="114" y="208"/>
                      </a:lnTo>
                      <a:lnTo>
                        <a:pt x="114" y="210"/>
                      </a:lnTo>
                      <a:lnTo>
                        <a:pt x="114" y="211"/>
                      </a:lnTo>
                      <a:lnTo>
                        <a:pt x="114" y="212"/>
                      </a:lnTo>
                      <a:lnTo>
                        <a:pt x="114" y="213"/>
                      </a:lnTo>
                      <a:lnTo>
                        <a:pt x="114" y="215"/>
                      </a:lnTo>
                      <a:lnTo>
                        <a:pt x="114" y="216"/>
                      </a:lnTo>
                      <a:lnTo>
                        <a:pt x="114" y="217"/>
                      </a:lnTo>
                      <a:lnTo>
                        <a:pt x="115" y="218"/>
                      </a:lnTo>
                      <a:lnTo>
                        <a:pt x="115" y="219"/>
                      </a:lnTo>
                      <a:lnTo>
                        <a:pt x="115" y="221"/>
                      </a:lnTo>
                      <a:lnTo>
                        <a:pt x="115" y="222"/>
                      </a:lnTo>
                      <a:lnTo>
                        <a:pt x="115" y="223"/>
                      </a:lnTo>
                      <a:lnTo>
                        <a:pt x="115" y="224"/>
                      </a:lnTo>
                      <a:lnTo>
                        <a:pt x="115" y="225"/>
                      </a:lnTo>
                      <a:lnTo>
                        <a:pt x="115" y="227"/>
                      </a:lnTo>
                      <a:lnTo>
                        <a:pt x="116" y="228"/>
                      </a:lnTo>
                      <a:lnTo>
                        <a:pt x="116" y="229"/>
                      </a:lnTo>
                      <a:lnTo>
                        <a:pt x="116" y="230"/>
                      </a:lnTo>
                      <a:lnTo>
                        <a:pt x="116" y="232"/>
                      </a:lnTo>
                      <a:lnTo>
                        <a:pt x="116" y="233"/>
                      </a:lnTo>
                      <a:lnTo>
                        <a:pt x="117" y="234"/>
                      </a:lnTo>
                      <a:lnTo>
                        <a:pt x="117" y="235"/>
                      </a:lnTo>
                      <a:lnTo>
                        <a:pt x="117" y="236"/>
                      </a:lnTo>
                      <a:lnTo>
                        <a:pt x="117" y="238"/>
                      </a:lnTo>
                      <a:lnTo>
                        <a:pt x="117" y="239"/>
                      </a:lnTo>
                      <a:lnTo>
                        <a:pt x="118" y="240"/>
                      </a:lnTo>
                      <a:lnTo>
                        <a:pt x="118" y="241"/>
                      </a:lnTo>
                      <a:lnTo>
                        <a:pt x="118" y="242"/>
                      </a:lnTo>
                      <a:lnTo>
                        <a:pt x="118" y="244"/>
                      </a:lnTo>
                      <a:lnTo>
                        <a:pt x="119" y="245"/>
                      </a:lnTo>
                      <a:lnTo>
                        <a:pt x="119" y="246"/>
                      </a:lnTo>
                      <a:lnTo>
                        <a:pt x="119" y="247"/>
                      </a:lnTo>
                      <a:lnTo>
                        <a:pt x="120" y="249"/>
                      </a:lnTo>
                      <a:lnTo>
                        <a:pt x="120" y="250"/>
                      </a:lnTo>
                      <a:lnTo>
                        <a:pt x="120" y="251"/>
                      </a:lnTo>
                      <a:lnTo>
                        <a:pt x="120" y="252"/>
                      </a:lnTo>
                      <a:lnTo>
                        <a:pt x="121" y="253"/>
                      </a:lnTo>
                      <a:lnTo>
                        <a:pt x="121" y="255"/>
                      </a:lnTo>
                      <a:lnTo>
                        <a:pt x="121" y="256"/>
                      </a:lnTo>
                      <a:lnTo>
                        <a:pt x="122" y="257"/>
                      </a:lnTo>
                      <a:lnTo>
                        <a:pt x="122" y="258"/>
                      </a:lnTo>
                      <a:lnTo>
                        <a:pt x="122" y="259"/>
                      </a:lnTo>
                      <a:lnTo>
                        <a:pt x="123" y="261"/>
                      </a:lnTo>
                      <a:lnTo>
                        <a:pt x="123" y="262"/>
                      </a:lnTo>
                      <a:lnTo>
                        <a:pt x="124" y="263"/>
                      </a:lnTo>
                      <a:lnTo>
                        <a:pt x="124" y="264"/>
                      </a:lnTo>
                      <a:lnTo>
                        <a:pt x="124" y="266"/>
                      </a:lnTo>
                      <a:lnTo>
                        <a:pt x="125" y="267"/>
                      </a:lnTo>
                      <a:lnTo>
                        <a:pt x="125" y="268"/>
                      </a:lnTo>
                      <a:lnTo>
                        <a:pt x="126" y="269"/>
                      </a:lnTo>
                      <a:lnTo>
                        <a:pt x="126" y="270"/>
                      </a:lnTo>
                      <a:lnTo>
                        <a:pt x="127" y="272"/>
                      </a:lnTo>
                      <a:lnTo>
                        <a:pt x="127" y="273"/>
                      </a:lnTo>
                      <a:lnTo>
                        <a:pt x="127" y="274"/>
                      </a:lnTo>
                      <a:lnTo>
                        <a:pt x="128" y="275"/>
                      </a:lnTo>
                      <a:lnTo>
                        <a:pt x="128" y="276"/>
                      </a:lnTo>
                      <a:lnTo>
                        <a:pt x="129" y="278"/>
                      </a:lnTo>
                      <a:lnTo>
                        <a:pt x="129" y="279"/>
                      </a:lnTo>
                      <a:lnTo>
                        <a:pt x="130" y="280"/>
                      </a:lnTo>
                      <a:lnTo>
                        <a:pt x="130" y="281"/>
                      </a:lnTo>
                      <a:lnTo>
                        <a:pt x="131" y="283"/>
                      </a:lnTo>
                      <a:lnTo>
                        <a:pt x="131" y="284"/>
                      </a:lnTo>
                      <a:lnTo>
                        <a:pt x="132" y="285"/>
                      </a:lnTo>
                      <a:lnTo>
                        <a:pt x="132" y="286"/>
                      </a:lnTo>
                      <a:lnTo>
                        <a:pt x="132" y="287"/>
                      </a:lnTo>
                      <a:lnTo>
                        <a:pt x="133" y="289"/>
                      </a:lnTo>
                      <a:lnTo>
                        <a:pt x="133" y="290"/>
                      </a:lnTo>
                      <a:lnTo>
                        <a:pt x="134" y="291"/>
                      </a:lnTo>
                      <a:lnTo>
                        <a:pt x="134" y="292"/>
                      </a:lnTo>
                      <a:lnTo>
                        <a:pt x="135" y="293"/>
                      </a:lnTo>
                      <a:lnTo>
                        <a:pt x="135" y="295"/>
                      </a:lnTo>
                      <a:lnTo>
                        <a:pt x="136" y="296"/>
                      </a:lnTo>
                      <a:lnTo>
                        <a:pt x="136" y="297"/>
                      </a:lnTo>
                      <a:lnTo>
                        <a:pt x="137" y="298"/>
                      </a:lnTo>
                      <a:lnTo>
                        <a:pt x="137" y="300"/>
                      </a:lnTo>
                      <a:lnTo>
                        <a:pt x="138" y="301"/>
                      </a:lnTo>
                      <a:lnTo>
                        <a:pt x="138" y="302"/>
                      </a:lnTo>
                      <a:lnTo>
                        <a:pt x="138" y="303"/>
                      </a:lnTo>
                      <a:lnTo>
                        <a:pt x="139" y="304"/>
                      </a:lnTo>
                      <a:lnTo>
                        <a:pt x="139" y="306"/>
                      </a:lnTo>
                      <a:lnTo>
                        <a:pt x="140" y="307"/>
                      </a:lnTo>
                      <a:lnTo>
                        <a:pt x="140" y="308"/>
                      </a:lnTo>
                      <a:lnTo>
                        <a:pt x="141" y="309"/>
                      </a:lnTo>
                      <a:lnTo>
                        <a:pt x="141" y="310"/>
                      </a:lnTo>
                      <a:lnTo>
                        <a:pt x="141" y="312"/>
                      </a:lnTo>
                      <a:lnTo>
                        <a:pt x="142" y="313"/>
                      </a:lnTo>
                      <a:lnTo>
                        <a:pt x="142" y="314"/>
                      </a:lnTo>
                      <a:lnTo>
                        <a:pt x="142" y="315"/>
                      </a:lnTo>
                      <a:lnTo>
                        <a:pt x="143" y="317"/>
                      </a:lnTo>
                      <a:lnTo>
                        <a:pt x="143" y="318"/>
                      </a:lnTo>
                      <a:lnTo>
                        <a:pt x="143" y="319"/>
                      </a:lnTo>
                      <a:lnTo>
                        <a:pt x="144" y="320"/>
                      </a:lnTo>
                      <a:lnTo>
                        <a:pt x="144" y="321"/>
                      </a:lnTo>
                      <a:lnTo>
                        <a:pt x="145" y="323"/>
                      </a:lnTo>
                      <a:lnTo>
                        <a:pt x="145" y="324"/>
                      </a:lnTo>
                      <a:lnTo>
                        <a:pt x="145" y="325"/>
                      </a:lnTo>
                      <a:lnTo>
                        <a:pt x="145" y="326"/>
                      </a:lnTo>
                      <a:lnTo>
                        <a:pt x="146" y="327"/>
                      </a:lnTo>
                      <a:lnTo>
                        <a:pt x="146" y="329"/>
                      </a:lnTo>
                      <a:lnTo>
                        <a:pt x="146" y="330"/>
                      </a:lnTo>
                      <a:lnTo>
                        <a:pt x="147" y="331"/>
                      </a:lnTo>
                      <a:lnTo>
                        <a:pt x="147" y="332"/>
                      </a:lnTo>
                      <a:lnTo>
                        <a:pt x="147" y="334"/>
                      </a:lnTo>
                      <a:lnTo>
                        <a:pt x="148" y="335"/>
                      </a:lnTo>
                      <a:lnTo>
                        <a:pt x="148" y="336"/>
                      </a:lnTo>
                      <a:lnTo>
                        <a:pt x="148" y="337"/>
                      </a:lnTo>
                      <a:lnTo>
                        <a:pt x="148" y="338"/>
                      </a:lnTo>
                      <a:lnTo>
                        <a:pt x="149" y="340"/>
                      </a:lnTo>
                      <a:lnTo>
                        <a:pt x="149" y="341"/>
                      </a:lnTo>
                      <a:lnTo>
                        <a:pt x="149" y="342"/>
                      </a:lnTo>
                      <a:lnTo>
                        <a:pt x="150" y="343"/>
                      </a:lnTo>
                      <a:lnTo>
                        <a:pt x="150" y="344"/>
                      </a:lnTo>
                      <a:lnTo>
                        <a:pt x="150" y="346"/>
                      </a:lnTo>
                      <a:lnTo>
                        <a:pt x="150" y="347"/>
                      </a:lnTo>
                      <a:lnTo>
                        <a:pt x="151" y="348"/>
                      </a:lnTo>
                      <a:lnTo>
                        <a:pt x="151" y="349"/>
                      </a:lnTo>
                      <a:lnTo>
                        <a:pt x="151" y="351"/>
                      </a:lnTo>
                      <a:lnTo>
                        <a:pt x="151" y="352"/>
                      </a:lnTo>
                      <a:lnTo>
                        <a:pt x="152" y="353"/>
                      </a:lnTo>
                      <a:lnTo>
                        <a:pt x="152" y="354"/>
                      </a:lnTo>
                      <a:lnTo>
                        <a:pt x="152" y="355"/>
                      </a:lnTo>
                      <a:lnTo>
                        <a:pt x="152" y="357"/>
                      </a:lnTo>
                      <a:lnTo>
                        <a:pt x="153" y="358"/>
                      </a:lnTo>
                      <a:lnTo>
                        <a:pt x="153" y="359"/>
                      </a:lnTo>
                      <a:lnTo>
                        <a:pt x="153" y="360"/>
                      </a:lnTo>
                      <a:lnTo>
                        <a:pt x="153" y="361"/>
                      </a:lnTo>
                      <a:lnTo>
                        <a:pt x="154" y="363"/>
                      </a:lnTo>
                      <a:lnTo>
                        <a:pt x="154" y="364"/>
                      </a:lnTo>
                      <a:lnTo>
                        <a:pt x="154" y="365"/>
                      </a:lnTo>
                      <a:lnTo>
                        <a:pt x="155" y="366"/>
                      </a:lnTo>
                      <a:lnTo>
                        <a:pt x="155" y="367"/>
                      </a:lnTo>
                      <a:lnTo>
                        <a:pt x="155" y="369"/>
                      </a:lnTo>
                      <a:lnTo>
                        <a:pt x="156" y="370"/>
                      </a:lnTo>
                      <a:lnTo>
                        <a:pt x="156" y="371"/>
                      </a:lnTo>
                      <a:lnTo>
                        <a:pt x="156" y="372"/>
                      </a:lnTo>
                      <a:lnTo>
                        <a:pt x="157" y="374"/>
                      </a:lnTo>
                      <a:lnTo>
                        <a:pt x="157" y="375"/>
                      </a:lnTo>
                      <a:lnTo>
                        <a:pt x="157" y="376"/>
                      </a:lnTo>
                      <a:lnTo>
                        <a:pt x="158" y="377"/>
                      </a:lnTo>
                      <a:lnTo>
                        <a:pt x="158" y="378"/>
                      </a:lnTo>
                      <a:lnTo>
                        <a:pt x="159" y="380"/>
                      </a:lnTo>
                      <a:lnTo>
                        <a:pt x="159" y="381"/>
                      </a:lnTo>
                      <a:lnTo>
                        <a:pt x="160" y="382"/>
                      </a:lnTo>
                      <a:lnTo>
                        <a:pt x="160" y="383"/>
                      </a:lnTo>
                      <a:lnTo>
                        <a:pt x="161" y="384"/>
                      </a:lnTo>
                      <a:lnTo>
                        <a:pt x="161" y="386"/>
                      </a:lnTo>
                      <a:lnTo>
                        <a:pt x="162" y="387"/>
                      </a:lnTo>
                      <a:lnTo>
                        <a:pt x="162" y="388"/>
                      </a:lnTo>
                      <a:lnTo>
                        <a:pt x="163" y="389"/>
                      </a:lnTo>
                      <a:lnTo>
                        <a:pt x="163" y="391"/>
                      </a:lnTo>
                      <a:lnTo>
                        <a:pt x="164" y="392"/>
                      </a:lnTo>
                      <a:lnTo>
                        <a:pt x="164" y="393"/>
                      </a:lnTo>
                      <a:lnTo>
                        <a:pt x="165" y="394"/>
                      </a:lnTo>
                      <a:lnTo>
                        <a:pt x="165" y="395"/>
                      </a:lnTo>
                      <a:lnTo>
                        <a:pt x="166" y="397"/>
                      </a:lnTo>
                      <a:lnTo>
                        <a:pt x="166" y="398"/>
                      </a:lnTo>
                      <a:lnTo>
                        <a:pt x="167" y="399"/>
                      </a:lnTo>
                      <a:lnTo>
                        <a:pt x="167" y="400"/>
                      </a:lnTo>
                      <a:lnTo>
                        <a:pt x="168" y="401"/>
                      </a:lnTo>
                      <a:lnTo>
                        <a:pt x="168" y="403"/>
                      </a:lnTo>
                      <a:lnTo>
                        <a:pt x="169" y="404"/>
                      </a:lnTo>
                      <a:lnTo>
                        <a:pt x="169" y="405"/>
                      </a:lnTo>
                      <a:lnTo>
                        <a:pt x="169" y="406"/>
                      </a:lnTo>
                      <a:lnTo>
                        <a:pt x="170" y="408"/>
                      </a:lnTo>
                      <a:lnTo>
                        <a:pt x="170" y="409"/>
                      </a:lnTo>
                      <a:lnTo>
                        <a:pt x="170" y="410"/>
                      </a:lnTo>
                      <a:lnTo>
                        <a:pt x="171" y="411"/>
                      </a:lnTo>
                      <a:lnTo>
                        <a:pt x="171" y="412"/>
                      </a:lnTo>
                      <a:lnTo>
                        <a:pt x="171" y="414"/>
                      </a:lnTo>
                      <a:lnTo>
                        <a:pt x="171" y="415"/>
                      </a:lnTo>
                      <a:lnTo>
                        <a:pt x="171" y="416"/>
                      </a:lnTo>
                      <a:lnTo>
                        <a:pt x="171" y="417"/>
                      </a:lnTo>
                      <a:lnTo>
                        <a:pt x="171" y="418"/>
                      </a:lnTo>
                      <a:lnTo>
                        <a:pt x="171" y="420"/>
                      </a:lnTo>
                      <a:lnTo>
                        <a:pt x="171" y="421"/>
                      </a:lnTo>
                      <a:lnTo>
                        <a:pt x="171" y="422"/>
                      </a:lnTo>
                      <a:lnTo>
                        <a:pt x="171" y="423"/>
                      </a:lnTo>
                      <a:lnTo>
                        <a:pt x="171" y="425"/>
                      </a:lnTo>
                      <a:lnTo>
                        <a:pt x="171" y="426"/>
                      </a:lnTo>
                      <a:lnTo>
                        <a:pt x="170" y="427"/>
                      </a:lnTo>
                      <a:lnTo>
                        <a:pt x="170" y="428"/>
                      </a:lnTo>
                      <a:lnTo>
                        <a:pt x="170" y="429"/>
                      </a:lnTo>
                      <a:lnTo>
                        <a:pt x="169" y="431"/>
                      </a:lnTo>
                      <a:lnTo>
                        <a:pt x="169" y="432"/>
                      </a:lnTo>
                      <a:lnTo>
                        <a:pt x="168" y="433"/>
                      </a:lnTo>
                      <a:lnTo>
                        <a:pt x="168" y="434"/>
                      </a:lnTo>
                      <a:lnTo>
                        <a:pt x="167" y="435"/>
                      </a:lnTo>
                      <a:lnTo>
                        <a:pt x="167" y="437"/>
                      </a:lnTo>
                      <a:lnTo>
                        <a:pt x="166" y="438"/>
                      </a:lnTo>
                      <a:lnTo>
                        <a:pt x="165" y="439"/>
                      </a:lnTo>
                      <a:lnTo>
                        <a:pt x="164" y="440"/>
                      </a:lnTo>
                      <a:lnTo>
                        <a:pt x="164" y="442"/>
                      </a:lnTo>
                      <a:lnTo>
                        <a:pt x="163" y="443"/>
                      </a:lnTo>
                      <a:lnTo>
                        <a:pt x="162" y="444"/>
                      </a:lnTo>
                      <a:lnTo>
                        <a:pt x="161" y="445"/>
                      </a:lnTo>
                      <a:lnTo>
                        <a:pt x="160" y="446"/>
                      </a:lnTo>
                      <a:lnTo>
                        <a:pt x="159" y="448"/>
                      </a:lnTo>
                      <a:lnTo>
                        <a:pt x="158" y="449"/>
                      </a:lnTo>
                      <a:lnTo>
                        <a:pt x="157" y="450"/>
                      </a:lnTo>
                      <a:lnTo>
                        <a:pt x="156" y="451"/>
                      </a:lnTo>
                      <a:lnTo>
                        <a:pt x="155" y="452"/>
                      </a:lnTo>
                      <a:lnTo>
                        <a:pt x="154" y="454"/>
                      </a:lnTo>
                      <a:lnTo>
                        <a:pt x="153" y="455"/>
                      </a:lnTo>
                      <a:lnTo>
                        <a:pt x="152" y="456"/>
                      </a:lnTo>
                      <a:lnTo>
                        <a:pt x="151" y="457"/>
                      </a:lnTo>
                      <a:lnTo>
                        <a:pt x="150" y="459"/>
                      </a:lnTo>
                      <a:lnTo>
                        <a:pt x="149" y="460"/>
                      </a:lnTo>
                      <a:lnTo>
                        <a:pt x="148" y="461"/>
                      </a:lnTo>
                      <a:lnTo>
                        <a:pt x="146" y="462"/>
                      </a:lnTo>
                      <a:lnTo>
                        <a:pt x="145" y="463"/>
                      </a:lnTo>
                      <a:lnTo>
                        <a:pt x="144" y="465"/>
                      </a:lnTo>
                      <a:lnTo>
                        <a:pt x="143" y="466"/>
                      </a:lnTo>
                      <a:lnTo>
                        <a:pt x="142" y="467"/>
                      </a:lnTo>
                      <a:lnTo>
                        <a:pt x="141" y="468"/>
                      </a:lnTo>
                      <a:lnTo>
                        <a:pt x="140" y="469"/>
                      </a:lnTo>
                      <a:lnTo>
                        <a:pt x="139" y="471"/>
                      </a:lnTo>
                      <a:lnTo>
                        <a:pt x="138" y="472"/>
                      </a:lnTo>
                      <a:lnTo>
                        <a:pt x="137" y="473"/>
                      </a:lnTo>
                      <a:lnTo>
                        <a:pt x="136" y="474"/>
                      </a:lnTo>
                      <a:lnTo>
                        <a:pt x="135" y="476"/>
                      </a:lnTo>
                      <a:lnTo>
                        <a:pt x="134" y="477"/>
                      </a:lnTo>
                      <a:lnTo>
                        <a:pt x="133" y="478"/>
                      </a:lnTo>
                      <a:lnTo>
                        <a:pt x="133" y="479"/>
                      </a:lnTo>
                      <a:lnTo>
                        <a:pt x="132" y="480"/>
                      </a:lnTo>
                      <a:lnTo>
                        <a:pt x="131" y="482"/>
                      </a:lnTo>
                      <a:lnTo>
                        <a:pt x="130" y="483"/>
                      </a:lnTo>
                      <a:lnTo>
                        <a:pt x="130" y="484"/>
                      </a:lnTo>
                      <a:lnTo>
                        <a:pt x="129" y="485"/>
                      </a:lnTo>
                      <a:lnTo>
                        <a:pt x="128" y="486"/>
                      </a:lnTo>
                      <a:lnTo>
                        <a:pt x="128" y="488"/>
                      </a:lnTo>
                      <a:lnTo>
                        <a:pt x="127" y="489"/>
                      </a:lnTo>
                      <a:lnTo>
                        <a:pt x="127" y="490"/>
                      </a:lnTo>
                      <a:lnTo>
                        <a:pt x="126" y="491"/>
                      </a:lnTo>
                      <a:lnTo>
                        <a:pt x="126" y="493"/>
                      </a:lnTo>
                      <a:lnTo>
                        <a:pt x="125" y="494"/>
                      </a:lnTo>
                      <a:lnTo>
                        <a:pt x="125" y="495"/>
                      </a:lnTo>
                      <a:lnTo>
                        <a:pt x="125" y="496"/>
                      </a:lnTo>
                      <a:lnTo>
                        <a:pt x="124" y="497"/>
                      </a:lnTo>
                      <a:lnTo>
                        <a:pt x="124" y="499"/>
                      </a:lnTo>
                      <a:lnTo>
                        <a:pt x="124" y="500"/>
                      </a:lnTo>
                      <a:lnTo>
                        <a:pt x="124" y="501"/>
                      </a:lnTo>
                      <a:lnTo>
                        <a:pt x="123" y="502"/>
                      </a:lnTo>
                      <a:lnTo>
                        <a:pt x="123" y="503"/>
                      </a:lnTo>
                      <a:lnTo>
                        <a:pt x="123" y="505"/>
                      </a:lnTo>
                      <a:lnTo>
                        <a:pt x="123" y="506"/>
                      </a:lnTo>
                      <a:lnTo>
                        <a:pt x="123" y="507"/>
                      </a:lnTo>
                      <a:lnTo>
                        <a:pt x="124" y="508"/>
                      </a:lnTo>
                      <a:lnTo>
                        <a:pt x="124" y="510"/>
                      </a:lnTo>
                      <a:lnTo>
                        <a:pt x="124" y="511"/>
                      </a:lnTo>
                      <a:lnTo>
                        <a:pt x="124" y="512"/>
                      </a:lnTo>
                      <a:lnTo>
                        <a:pt x="125" y="513"/>
                      </a:lnTo>
                      <a:lnTo>
                        <a:pt x="126" y="514"/>
                      </a:lnTo>
                      <a:lnTo>
                        <a:pt x="126" y="516"/>
                      </a:lnTo>
                      <a:lnTo>
                        <a:pt x="127" y="517"/>
                      </a:lnTo>
                      <a:lnTo>
                        <a:pt x="128" y="518"/>
                      </a:lnTo>
                      <a:lnTo>
                        <a:pt x="129" y="519"/>
                      </a:lnTo>
                      <a:lnTo>
                        <a:pt x="131" y="520"/>
                      </a:lnTo>
                      <a:lnTo>
                        <a:pt x="132" y="522"/>
                      </a:lnTo>
                      <a:lnTo>
                        <a:pt x="134" y="523"/>
                      </a:lnTo>
                      <a:lnTo>
                        <a:pt x="136" y="524"/>
                      </a:lnTo>
                      <a:lnTo>
                        <a:pt x="138" y="525"/>
                      </a:lnTo>
                      <a:lnTo>
                        <a:pt x="140" y="527"/>
                      </a:lnTo>
                      <a:lnTo>
                        <a:pt x="142" y="528"/>
                      </a:lnTo>
                      <a:lnTo>
                        <a:pt x="145" y="529"/>
                      </a:lnTo>
                      <a:lnTo>
                        <a:pt x="147" y="530"/>
                      </a:lnTo>
                      <a:lnTo>
                        <a:pt x="150" y="531"/>
                      </a:lnTo>
                      <a:lnTo>
                        <a:pt x="153" y="533"/>
                      </a:lnTo>
                      <a:lnTo>
                        <a:pt x="157" y="534"/>
                      </a:lnTo>
                      <a:lnTo>
                        <a:pt x="160" y="535"/>
                      </a:lnTo>
                      <a:lnTo>
                        <a:pt x="164" y="536"/>
                      </a:lnTo>
                      <a:lnTo>
                        <a:pt x="167" y="537"/>
                      </a:lnTo>
                      <a:lnTo>
                        <a:pt x="171" y="539"/>
                      </a:lnTo>
                      <a:lnTo>
                        <a:pt x="175" y="540"/>
                      </a:lnTo>
                      <a:lnTo>
                        <a:pt x="179" y="541"/>
                      </a:lnTo>
                      <a:lnTo>
                        <a:pt x="183" y="542"/>
                      </a:lnTo>
                      <a:lnTo>
                        <a:pt x="187" y="543"/>
                      </a:lnTo>
                      <a:lnTo>
                        <a:pt x="190" y="545"/>
                      </a:lnTo>
                      <a:lnTo>
                        <a:pt x="194" y="546"/>
                      </a:lnTo>
                      <a:lnTo>
                        <a:pt x="198" y="547"/>
                      </a:lnTo>
                      <a:lnTo>
                        <a:pt x="201" y="548"/>
                      </a:lnTo>
                      <a:lnTo>
                        <a:pt x="204" y="550"/>
                      </a:lnTo>
                      <a:lnTo>
                        <a:pt x="207" y="551"/>
                      </a:lnTo>
                      <a:lnTo>
                        <a:pt x="210" y="552"/>
                      </a:lnTo>
                      <a:lnTo>
                        <a:pt x="213" y="553"/>
                      </a:lnTo>
                      <a:lnTo>
                        <a:pt x="215" y="554"/>
                      </a:lnTo>
                      <a:lnTo>
                        <a:pt x="217" y="556"/>
                      </a:lnTo>
                      <a:lnTo>
                        <a:pt x="218" y="557"/>
                      </a:lnTo>
                      <a:lnTo>
                        <a:pt x="219" y="558"/>
                      </a:lnTo>
                      <a:lnTo>
                        <a:pt x="220" y="559"/>
                      </a:lnTo>
                      <a:lnTo>
                        <a:pt x="220" y="560"/>
                      </a:lnTo>
                      <a:lnTo>
                        <a:pt x="220" y="562"/>
                      </a:lnTo>
                      <a:lnTo>
                        <a:pt x="219" y="563"/>
                      </a:lnTo>
                      <a:lnTo>
                        <a:pt x="218" y="564"/>
                      </a:lnTo>
                      <a:lnTo>
                        <a:pt x="217" y="565"/>
                      </a:lnTo>
                      <a:lnTo>
                        <a:pt x="215" y="567"/>
                      </a:lnTo>
                      <a:lnTo>
                        <a:pt x="213" y="568"/>
                      </a:lnTo>
                      <a:lnTo>
                        <a:pt x="211" y="569"/>
                      </a:lnTo>
                      <a:lnTo>
                        <a:pt x="208" y="570"/>
                      </a:lnTo>
                      <a:lnTo>
                        <a:pt x="205" y="571"/>
                      </a:lnTo>
                      <a:lnTo>
                        <a:pt x="202" y="573"/>
                      </a:lnTo>
                      <a:lnTo>
                        <a:pt x="199" y="574"/>
                      </a:lnTo>
                      <a:lnTo>
                        <a:pt x="195" y="575"/>
                      </a:lnTo>
                      <a:lnTo>
                        <a:pt x="191" y="576"/>
                      </a:lnTo>
                      <a:lnTo>
                        <a:pt x="187" y="577"/>
                      </a:lnTo>
                      <a:lnTo>
                        <a:pt x="183" y="579"/>
                      </a:lnTo>
                      <a:lnTo>
                        <a:pt x="179" y="580"/>
                      </a:lnTo>
                      <a:lnTo>
                        <a:pt x="175" y="581"/>
                      </a:lnTo>
                      <a:lnTo>
                        <a:pt x="171" y="582"/>
                      </a:lnTo>
                      <a:lnTo>
                        <a:pt x="167" y="584"/>
                      </a:lnTo>
                      <a:lnTo>
                        <a:pt x="163" y="585"/>
                      </a:lnTo>
                      <a:lnTo>
                        <a:pt x="159" y="586"/>
                      </a:lnTo>
                      <a:lnTo>
                        <a:pt x="155" y="587"/>
                      </a:lnTo>
                      <a:lnTo>
                        <a:pt x="152" y="588"/>
                      </a:lnTo>
                      <a:lnTo>
                        <a:pt x="148" y="590"/>
                      </a:lnTo>
                      <a:lnTo>
                        <a:pt x="145" y="591"/>
                      </a:lnTo>
                      <a:lnTo>
                        <a:pt x="142" y="592"/>
                      </a:lnTo>
                      <a:lnTo>
                        <a:pt x="139" y="593"/>
                      </a:lnTo>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576" name="Freeform 149">
                  <a:extLst>
                    <a:ext uri="{FF2B5EF4-FFF2-40B4-BE49-F238E27FC236}">
                      <a16:creationId xmlns:a16="http://schemas.microsoft.com/office/drawing/2014/main" id="{BB5CAAE3-16A7-4F0E-88D7-BB0562323973}"/>
                    </a:ext>
                  </a:extLst>
                </p:cNvPr>
                <p:cNvSpPr>
                  <a:spLocks/>
                </p:cNvSpPr>
                <p:nvPr/>
              </p:nvSpPr>
              <p:spPr bwMode="auto">
                <a:xfrm>
                  <a:off x="38956248" y="26098540"/>
                  <a:ext cx="131535" cy="125344"/>
                </a:xfrm>
                <a:custGeom>
                  <a:avLst/>
                  <a:gdLst>
                    <a:gd name="T0" fmla="*/ 27 w 27"/>
                    <a:gd name="T1" fmla="*/ 0 h 26"/>
                    <a:gd name="T2" fmla="*/ 24 w 27"/>
                    <a:gd name="T3" fmla="*/ 2 h 26"/>
                    <a:gd name="T4" fmla="*/ 22 w 27"/>
                    <a:gd name="T5" fmla="*/ 3 h 26"/>
                    <a:gd name="T6" fmla="*/ 20 w 27"/>
                    <a:gd name="T7" fmla="*/ 4 h 26"/>
                    <a:gd name="T8" fmla="*/ 18 w 27"/>
                    <a:gd name="T9" fmla="*/ 5 h 26"/>
                    <a:gd name="T10" fmla="*/ 16 w 27"/>
                    <a:gd name="T11" fmla="*/ 7 h 26"/>
                    <a:gd name="T12" fmla="*/ 14 w 27"/>
                    <a:gd name="T13" fmla="*/ 8 h 26"/>
                    <a:gd name="T14" fmla="*/ 12 w 27"/>
                    <a:gd name="T15" fmla="*/ 9 h 26"/>
                    <a:gd name="T16" fmla="*/ 11 w 27"/>
                    <a:gd name="T17" fmla="*/ 10 h 26"/>
                    <a:gd name="T18" fmla="*/ 10 w 27"/>
                    <a:gd name="T19" fmla="*/ 11 h 26"/>
                    <a:gd name="T20" fmla="*/ 9 w 27"/>
                    <a:gd name="T21" fmla="*/ 13 h 26"/>
                    <a:gd name="T22" fmla="*/ 8 w 27"/>
                    <a:gd name="T23" fmla="*/ 14 h 26"/>
                    <a:gd name="T24" fmla="*/ 7 w 27"/>
                    <a:gd name="T25" fmla="*/ 15 h 26"/>
                    <a:gd name="T26" fmla="*/ 6 w 27"/>
                    <a:gd name="T27" fmla="*/ 16 h 26"/>
                    <a:gd name="T28" fmla="*/ 5 w 27"/>
                    <a:gd name="T29" fmla="*/ 17 h 26"/>
                    <a:gd name="T30" fmla="*/ 5 w 27"/>
                    <a:gd name="T31" fmla="*/ 19 h 26"/>
                    <a:gd name="T32" fmla="*/ 4 w 27"/>
                    <a:gd name="T33" fmla="*/ 20 h 26"/>
                    <a:gd name="T34" fmla="*/ 4 w 27"/>
                    <a:gd name="T35" fmla="*/ 21 h 26"/>
                    <a:gd name="T36" fmla="*/ 3 w 27"/>
                    <a:gd name="T37" fmla="*/ 22 h 26"/>
                    <a:gd name="T38" fmla="*/ 3 w 27"/>
                    <a:gd name="T39" fmla="*/ 24 h 26"/>
                    <a:gd name="T40" fmla="*/ 3 w 27"/>
                    <a:gd name="T41" fmla="*/ 25 h 26"/>
                    <a:gd name="T42" fmla="*/ 2 w 27"/>
                    <a:gd name="T43" fmla="*/ 26 h 26"/>
                    <a:gd name="T44" fmla="*/ 0 w 27"/>
                    <a:gd name="T4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577" name="Freeform 150">
                  <a:extLst>
                    <a:ext uri="{FF2B5EF4-FFF2-40B4-BE49-F238E27FC236}">
                      <a16:creationId xmlns:a16="http://schemas.microsoft.com/office/drawing/2014/main" id="{FB62AA6A-2577-4F91-83C4-4E4BDBA24C41}"/>
                    </a:ext>
                  </a:extLst>
                </p:cNvPr>
                <p:cNvSpPr>
                  <a:spLocks/>
                </p:cNvSpPr>
                <p:nvPr/>
              </p:nvSpPr>
              <p:spPr bwMode="auto">
                <a:xfrm>
                  <a:off x="39615469" y="23387378"/>
                  <a:ext cx="1061562" cy="2856624"/>
                </a:xfrm>
                <a:custGeom>
                  <a:avLst/>
                  <a:gdLst>
                    <a:gd name="T0" fmla="*/ 307 w 686"/>
                    <a:gd name="T1" fmla="*/ 1786 h 1846"/>
                    <a:gd name="T2" fmla="*/ 173 w 686"/>
                    <a:gd name="T3" fmla="*/ 1727 h 1846"/>
                    <a:gd name="T4" fmla="*/ 10 w 686"/>
                    <a:gd name="T5" fmla="*/ 1664 h 1846"/>
                    <a:gd name="T6" fmla="*/ 69 w 686"/>
                    <a:gd name="T7" fmla="*/ 1602 h 1846"/>
                    <a:gd name="T8" fmla="*/ 235 w 686"/>
                    <a:gd name="T9" fmla="*/ 1542 h 1846"/>
                    <a:gd name="T10" fmla="*/ 288 w 686"/>
                    <a:gd name="T11" fmla="*/ 1479 h 1846"/>
                    <a:gd name="T12" fmla="*/ 263 w 686"/>
                    <a:gd name="T13" fmla="*/ 1420 h 1846"/>
                    <a:gd name="T14" fmla="*/ 207 w 686"/>
                    <a:gd name="T15" fmla="*/ 1357 h 1846"/>
                    <a:gd name="T16" fmla="*/ 147 w 686"/>
                    <a:gd name="T17" fmla="*/ 1294 h 1846"/>
                    <a:gd name="T18" fmla="*/ 126 w 686"/>
                    <a:gd name="T19" fmla="*/ 1235 h 1846"/>
                    <a:gd name="T20" fmla="*/ 135 w 686"/>
                    <a:gd name="T21" fmla="*/ 1172 h 1846"/>
                    <a:gd name="T22" fmla="*/ 144 w 686"/>
                    <a:gd name="T23" fmla="*/ 1113 h 1846"/>
                    <a:gd name="T24" fmla="*/ 157 w 686"/>
                    <a:gd name="T25" fmla="*/ 1050 h 1846"/>
                    <a:gd name="T26" fmla="*/ 191 w 686"/>
                    <a:gd name="T27" fmla="*/ 990 h 1846"/>
                    <a:gd name="T28" fmla="*/ 235 w 686"/>
                    <a:gd name="T29" fmla="*/ 928 h 1846"/>
                    <a:gd name="T30" fmla="*/ 276 w 686"/>
                    <a:gd name="T31" fmla="*/ 865 h 1846"/>
                    <a:gd name="T32" fmla="*/ 298 w 686"/>
                    <a:gd name="T33" fmla="*/ 806 h 1846"/>
                    <a:gd name="T34" fmla="*/ 310 w 686"/>
                    <a:gd name="T35" fmla="*/ 743 h 1846"/>
                    <a:gd name="T36" fmla="*/ 323 w 686"/>
                    <a:gd name="T37" fmla="*/ 683 h 1846"/>
                    <a:gd name="T38" fmla="*/ 329 w 686"/>
                    <a:gd name="T39" fmla="*/ 621 h 1846"/>
                    <a:gd name="T40" fmla="*/ 335 w 686"/>
                    <a:gd name="T41" fmla="*/ 558 h 1846"/>
                    <a:gd name="T42" fmla="*/ 339 w 686"/>
                    <a:gd name="T43" fmla="*/ 498 h 1846"/>
                    <a:gd name="T44" fmla="*/ 339 w 686"/>
                    <a:gd name="T45" fmla="*/ 436 h 1846"/>
                    <a:gd name="T46" fmla="*/ 342 w 686"/>
                    <a:gd name="T47" fmla="*/ 376 h 1846"/>
                    <a:gd name="T48" fmla="*/ 342 w 686"/>
                    <a:gd name="T49" fmla="*/ 313 h 1846"/>
                    <a:gd name="T50" fmla="*/ 342 w 686"/>
                    <a:gd name="T51" fmla="*/ 254 h 1846"/>
                    <a:gd name="T52" fmla="*/ 342 w 686"/>
                    <a:gd name="T53" fmla="*/ 191 h 1846"/>
                    <a:gd name="T54" fmla="*/ 342 w 686"/>
                    <a:gd name="T55" fmla="*/ 129 h 1846"/>
                    <a:gd name="T56" fmla="*/ 342 w 686"/>
                    <a:gd name="T57" fmla="*/ 69 h 1846"/>
                    <a:gd name="T58" fmla="*/ 342 w 686"/>
                    <a:gd name="T59" fmla="*/ 6 h 1846"/>
                    <a:gd name="T60" fmla="*/ 342 w 686"/>
                    <a:gd name="T61" fmla="*/ 50 h 1846"/>
                    <a:gd name="T62" fmla="*/ 345 w 686"/>
                    <a:gd name="T63" fmla="*/ 113 h 1846"/>
                    <a:gd name="T64" fmla="*/ 345 w 686"/>
                    <a:gd name="T65" fmla="*/ 172 h 1846"/>
                    <a:gd name="T66" fmla="*/ 345 w 686"/>
                    <a:gd name="T67" fmla="*/ 235 h 1846"/>
                    <a:gd name="T68" fmla="*/ 345 w 686"/>
                    <a:gd name="T69" fmla="*/ 295 h 1846"/>
                    <a:gd name="T70" fmla="*/ 345 w 686"/>
                    <a:gd name="T71" fmla="*/ 357 h 1846"/>
                    <a:gd name="T72" fmla="*/ 345 w 686"/>
                    <a:gd name="T73" fmla="*/ 420 h 1846"/>
                    <a:gd name="T74" fmla="*/ 348 w 686"/>
                    <a:gd name="T75" fmla="*/ 480 h 1846"/>
                    <a:gd name="T76" fmla="*/ 351 w 686"/>
                    <a:gd name="T77" fmla="*/ 542 h 1846"/>
                    <a:gd name="T78" fmla="*/ 354 w 686"/>
                    <a:gd name="T79" fmla="*/ 602 h 1846"/>
                    <a:gd name="T80" fmla="*/ 360 w 686"/>
                    <a:gd name="T81" fmla="*/ 664 h 1846"/>
                    <a:gd name="T82" fmla="*/ 373 w 686"/>
                    <a:gd name="T83" fmla="*/ 724 h 1846"/>
                    <a:gd name="T84" fmla="*/ 386 w 686"/>
                    <a:gd name="T85" fmla="*/ 787 h 1846"/>
                    <a:gd name="T86" fmla="*/ 404 w 686"/>
                    <a:gd name="T87" fmla="*/ 849 h 1846"/>
                    <a:gd name="T88" fmla="*/ 436 w 686"/>
                    <a:gd name="T89" fmla="*/ 909 h 1846"/>
                    <a:gd name="T90" fmla="*/ 483 w 686"/>
                    <a:gd name="T91" fmla="*/ 972 h 1846"/>
                    <a:gd name="T92" fmla="*/ 523 w 686"/>
                    <a:gd name="T93" fmla="*/ 1031 h 1846"/>
                    <a:gd name="T94" fmla="*/ 539 w 686"/>
                    <a:gd name="T95" fmla="*/ 1094 h 1846"/>
                    <a:gd name="T96" fmla="*/ 545 w 686"/>
                    <a:gd name="T97" fmla="*/ 1157 h 1846"/>
                    <a:gd name="T98" fmla="*/ 558 w 686"/>
                    <a:gd name="T99" fmla="*/ 1216 h 1846"/>
                    <a:gd name="T100" fmla="*/ 552 w 686"/>
                    <a:gd name="T101" fmla="*/ 1279 h 1846"/>
                    <a:gd name="T102" fmla="*/ 498 w 686"/>
                    <a:gd name="T103" fmla="*/ 1338 h 1846"/>
                    <a:gd name="T104" fmla="*/ 436 w 686"/>
                    <a:gd name="T105" fmla="*/ 1401 h 1846"/>
                    <a:gd name="T106" fmla="*/ 401 w 686"/>
                    <a:gd name="T107" fmla="*/ 1461 h 1846"/>
                    <a:gd name="T108" fmla="*/ 423 w 686"/>
                    <a:gd name="T109" fmla="*/ 1523 h 1846"/>
                    <a:gd name="T110" fmla="*/ 564 w 686"/>
                    <a:gd name="T111" fmla="*/ 1586 h 1846"/>
                    <a:gd name="T112" fmla="*/ 686 w 686"/>
                    <a:gd name="T113" fmla="*/ 1645 h 1846"/>
                    <a:gd name="T114" fmla="*/ 573 w 686"/>
                    <a:gd name="T115" fmla="*/ 1708 h 1846"/>
                    <a:gd name="T116" fmla="*/ 407 w 686"/>
                    <a:gd name="T117" fmla="*/ 1768 h 1846"/>
                    <a:gd name="T118" fmla="*/ 351 w 686"/>
                    <a:gd name="T119" fmla="*/ 1830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6" h="1846">
                      <a:moveTo>
                        <a:pt x="339" y="1846"/>
                      </a:moveTo>
                      <a:lnTo>
                        <a:pt x="339" y="1840"/>
                      </a:lnTo>
                      <a:lnTo>
                        <a:pt x="339" y="1837"/>
                      </a:lnTo>
                      <a:lnTo>
                        <a:pt x="335" y="1833"/>
                      </a:lnTo>
                      <a:lnTo>
                        <a:pt x="335" y="1830"/>
                      </a:lnTo>
                      <a:lnTo>
                        <a:pt x="335" y="1827"/>
                      </a:lnTo>
                      <a:lnTo>
                        <a:pt x="332" y="1824"/>
                      </a:lnTo>
                      <a:lnTo>
                        <a:pt x="332" y="1818"/>
                      </a:lnTo>
                      <a:lnTo>
                        <a:pt x="329" y="1815"/>
                      </a:lnTo>
                      <a:lnTo>
                        <a:pt x="329" y="1812"/>
                      </a:lnTo>
                      <a:lnTo>
                        <a:pt x="326" y="1808"/>
                      </a:lnTo>
                      <a:lnTo>
                        <a:pt x="323" y="1805"/>
                      </a:lnTo>
                      <a:lnTo>
                        <a:pt x="320" y="1802"/>
                      </a:lnTo>
                      <a:lnTo>
                        <a:pt x="317" y="1799"/>
                      </a:lnTo>
                      <a:lnTo>
                        <a:pt x="314" y="1793"/>
                      </a:lnTo>
                      <a:lnTo>
                        <a:pt x="310" y="1790"/>
                      </a:lnTo>
                      <a:lnTo>
                        <a:pt x="307" y="1786"/>
                      </a:lnTo>
                      <a:lnTo>
                        <a:pt x="301" y="1783"/>
                      </a:lnTo>
                      <a:lnTo>
                        <a:pt x="298" y="1780"/>
                      </a:lnTo>
                      <a:lnTo>
                        <a:pt x="292" y="1777"/>
                      </a:lnTo>
                      <a:lnTo>
                        <a:pt x="285" y="1774"/>
                      </a:lnTo>
                      <a:lnTo>
                        <a:pt x="279" y="1768"/>
                      </a:lnTo>
                      <a:lnTo>
                        <a:pt x="273" y="1765"/>
                      </a:lnTo>
                      <a:lnTo>
                        <a:pt x="267" y="1761"/>
                      </a:lnTo>
                      <a:lnTo>
                        <a:pt x="257" y="1758"/>
                      </a:lnTo>
                      <a:lnTo>
                        <a:pt x="251" y="1755"/>
                      </a:lnTo>
                      <a:lnTo>
                        <a:pt x="241" y="1752"/>
                      </a:lnTo>
                      <a:lnTo>
                        <a:pt x="232" y="1746"/>
                      </a:lnTo>
                      <a:lnTo>
                        <a:pt x="223" y="1743"/>
                      </a:lnTo>
                      <a:lnTo>
                        <a:pt x="213" y="1739"/>
                      </a:lnTo>
                      <a:lnTo>
                        <a:pt x="204" y="1736"/>
                      </a:lnTo>
                      <a:lnTo>
                        <a:pt x="191" y="1733"/>
                      </a:lnTo>
                      <a:lnTo>
                        <a:pt x="182" y="1730"/>
                      </a:lnTo>
                      <a:lnTo>
                        <a:pt x="173" y="1727"/>
                      </a:lnTo>
                      <a:lnTo>
                        <a:pt x="160" y="1721"/>
                      </a:lnTo>
                      <a:lnTo>
                        <a:pt x="147" y="1718"/>
                      </a:lnTo>
                      <a:lnTo>
                        <a:pt x="138" y="1714"/>
                      </a:lnTo>
                      <a:lnTo>
                        <a:pt x="126" y="1711"/>
                      </a:lnTo>
                      <a:lnTo>
                        <a:pt x="113" y="1708"/>
                      </a:lnTo>
                      <a:lnTo>
                        <a:pt x="104" y="1705"/>
                      </a:lnTo>
                      <a:lnTo>
                        <a:pt x="91" y="1699"/>
                      </a:lnTo>
                      <a:lnTo>
                        <a:pt x="82" y="1696"/>
                      </a:lnTo>
                      <a:lnTo>
                        <a:pt x="69" y="1692"/>
                      </a:lnTo>
                      <a:lnTo>
                        <a:pt x="60" y="1689"/>
                      </a:lnTo>
                      <a:lnTo>
                        <a:pt x="50" y="1686"/>
                      </a:lnTo>
                      <a:lnTo>
                        <a:pt x="41" y="1683"/>
                      </a:lnTo>
                      <a:lnTo>
                        <a:pt x="35" y="1680"/>
                      </a:lnTo>
                      <a:lnTo>
                        <a:pt x="25" y="1674"/>
                      </a:lnTo>
                      <a:lnTo>
                        <a:pt x="19" y="1671"/>
                      </a:lnTo>
                      <a:lnTo>
                        <a:pt x="13" y="1667"/>
                      </a:lnTo>
                      <a:lnTo>
                        <a:pt x="10" y="1664"/>
                      </a:lnTo>
                      <a:lnTo>
                        <a:pt x="3" y="1661"/>
                      </a:lnTo>
                      <a:lnTo>
                        <a:pt x="0" y="1658"/>
                      </a:lnTo>
                      <a:lnTo>
                        <a:pt x="0" y="1652"/>
                      </a:lnTo>
                      <a:lnTo>
                        <a:pt x="0" y="1649"/>
                      </a:lnTo>
                      <a:lnTo>
                        <a:pt x="0" y="1645"/>
                      </a:lnTo>
                      <a:lnTo>
                        <a:pt x="0" y="1642"/>
                      </a:lnTo>
                      <a:lnTo>
                        <a:pt x="0" y="1639"/>
                      </a:lnTo>
                      <a:lnTo>
                        <a:pt x="3" y="1636"/>
                      </a:lnTo>
                      <a:lnTo>
                        <a:pt x="10" y="1633"/>
                      </a:lnTo>
                      <a:lnTo>
                        <a:pt x="13" y="1627"/>
                      </a:lnTo>
                      <a:lnTo>
                        <a:pt x="19" y="1623"/>
                      </a:lnTo>
                      <a:lnTo>
                        <a:pt x="25" y="1620"/>
                      </a:lnTo>
                      <a:lnTo>
                        <a:pt x="35" y="1617"/>
                      </a:lnTo>
                      <a:lnTo>
                        <a:pt x="41" y="1614"/>
                      </a:lnTo>
                      <a:lnTo>
                        <a:pt x="50" y="1611"/>
                      </a:lnTo>
                      <a:lnTo>
                        <a:pt x="60" y="1608"/>
                      </a:lnTo>
                      <a:lnTo>
                        <a:pt x="69" y="1602"/>
                      </a:lnTo>
                      <a:lnTo>
                        <a:pt x="79" y="1598"/>
                      </a:lnTo>
                      <a:lnTo>
                        <a:pt x="88" y="1595"/>
                      </a:lnTo>
                      <a:lnTo>
                        <a:pt x="101" y="1592"/>
                      </a:lnTo>
                      <a:lnTo>
                        <a:pt x="110" y="1589"/>
                      </a:lnTo>
                      <a:lnTo>
                        <a:pt x="122" y="1586"/>
                      </a:lnTo>
                      <a:lnTo>
                        <a:pt x="132" y="1580"/>
                      </a:lnTo>
                      <a:lnTo>
                        <a:pt x="144" y="1576"/>
                      </a:lnTo>
                      <a:lnTo>
                        <a:pt x="154" y="1573"/>
                      </a:lnTo>
                      <a:lnTo>
                        <a:pt x="163" y="1570"/>
                      </a:lnTo>
                      <a:lnTo>
                        <a:pt x="173" y="1567"/>
                      </a:lnTo>
                      <a:lnTo>
                        <a:pt x="185" y="1564"/>
                      </a:lnTo>
                      <a:lnTo>
                        <a:pt x="194" y="1561"/>
                      </a:lnTo>
                      <a:lnTo>
                        <a:pt x="201" y="1555"/>
                      </a:lnTo>
                      <a:lnTo>
                        <a:pt x="210" y="1551"/>
                      </a:lnTo>
                      <a:lnTo>
                        <a:pt x="220" y="1548"/>
                      </a:lnTo>
                      <a:lnTo>
                        <a:pt x="226" y="1545"/>
                      </a:lnTo>
                      <a:lnTo>
                        <a:pt x="235" y="1542"/>
                      </a:lnTo>
                      <a:lnTo>
                        <a:pt x="241" y="1539"/>
                      </a:lnTo>
                      <a:lnTo>
                        <a:pt x="248" y="1533"/>
                      </a:lnTo>
                      <a:lnTo>
                        <a:pt x="254" y="1529"/>
                      </a:lnTo>
                      <a:lnTo>
                        <a:pt x="257" y="1526"/>
                      </a:lnTo>
                      <a:lnTo>
                        <a:pt x="263" y="1523"/>
                      </a:lnTo>
                      <a:lnTo>
                        <a:pt x="267" y="1520"/>
                      </a:lnTo>
                      <a:lnTo>
                        <a:pt x="270" y="1517"/>
                      </a:lnTo>
                      <a:lnTo>
                        <a:pt x="273" y="1514"/>
                      </a:lnTo>
                      <a:lnTo>
                        <a:pt x="276" y="1508"/>
                      </a:lnTo>
                      <a:lnTo>
                        <a:pt x="279" y="1504"/>
                      </a:lnTo>
                      <a:lnTo>
                        <a:pt x="282" y="1501"/>
                      </a:lnTo>
                      <a:lnTo>
                        <a:pt x="282" y="1498"/>
                      </a:lnTo>
                      <a:lnTo>
                        <a:pt x="285" y="1495"/>
                      </a:lnTo>
                      <a:lnTo>
                        <a:pt x="285" y="1492"/>
                      </a:lnTo>
                      <a:lnTo>
                        <a:pt x="285" y="1489"/>
                      </a:lnTo>
                      <a:lnTo>
                        <a:pt x="285" y="1482"/>
                      </a:lnTo>
                      <a:lnTo>
                        <a:pt x="288" y="1479"/>
                      </a:lnTo>
                      <a:lnTo>
                        <a:pt x="288" y="1476"/>
                      </a:lnTo>
                      <a:lnTo>
                        <a:pt x="285" y="1473"/>
                      </a:lnTo>
                      <a:lnTo>
                        <a:pt x="285" y="1470"/>
                      </a:lnTo>
                      <a:lnTo>
                        <a:pt x="285" y="1467"/>
                      </a:lnTo>
                      <a:lnTo>
                        <a:pt x="285" y="1461"/>
                      </a:lnTo>
                      <a:lnTo>
                        <a:pt x="282" y="1457"/>
                      </a:lnTo>
                      <a:lnTo>
                        <a:pt x="282" y="1454"/>
                      </a:lnTo>
                      <a:lnTo>
                        <a:pt x="282" y="1451"/>
                      </a:lnTo>
                      <a:lnTo>
                        <a:pt x="279" y="1448"/>
                      </a:lnTo>
                      <a:lnTo>
                        <a:pt x="279" y="1445"/>
                      </a:lnTo>
                      <a:lnTo>
                        <a:pt x="276" y="1442"/>
                      </a:lnTo>
                      <a:lnTo>
                        <a:pt x="276" y="1435"/>
                      </a:lnTo>
                      <a:lnTo>
                        <a:pt x="273" y="1432"/>
                      </a:lnTo>
                      <a:lnTo>
                        <a:pt x="270" y="1429"/>
                      </a:lnTo>
                      <a:lnTo>
                        <a:pt x="267" y="1426"/>
                      </a:lnTo>
                      <a:lnTo>
                        <a:pt x="267" y="1423"/>
                      </a:lnTo>
                      <a:lnTo>
                        <a:pt x="263" y="1420"/>
                      </a:lnTo>
                      <a:lnTo>
                        <a:pt x="260" y="1414"/>
                      </a:lnTo>
                      <a:lnTo>
                        <a:pt x="257" y="1410"/>
                      </a:lnTo>
                      <a:lnTo>
                        <a:pt x="254" y="1407"/>
                      </a:lnTo>
                      <a:lnTo>
                        <a:pt x="251" y="1404"/>
                      </a:lnTo>
                      <a:lnTo>
                        <a:pt x="248" y="1401"/>
                      </a:lnTo>
                      <a:lnTo>
                        <a:pt x="245" y="1398"/>
                      </a:lnTo>
                      <a:lnTo>
                        <a:pt x="241" y="1395"/>
                      </a:lnTo>
                      <a:lnTo>
                        <a:pt x="238" y="1388"/>
                      </a:lnTo>
                      <a:lnTo>
                        <a:pt x="235" y="1385"/>
                      </a:lnTo>
                      <a:lnTo>
                        <a:pt x="232" y="1382"/>
                      </a:lnTo>
                      <a:lnTo>
                        <a:pt x="229" y="1379"/>
                      </a:lnTo>
                      <a:lnTo>
                        <a:pt x="226" y="1376"/>
                      </a:lnTo>
                      <a:lnTo>
                        <a:pt x="223" y="1373"/>
                      </a:lnTo>
                      <a:lnTo>
                        <a:pt x="220" y="1367"/>
                      </a:lnTo>
                      <a:lnTo>
                        <a:pt x="213" y="1363"/>
                      </a:lnTo>
                      <a:lnTo>
                        <a:pt x="210" y="1360"/>
                      </a:lnTo>
                      <a:lnTo>
                        <a:pt x="207" y="1357"/>
                      </a:lnTo>
                      <a:lnTo>
                        <a:pt x="204" y="1354"/>
                      </a:lnTo>
                      <a:lnTo>
                        <a:pt x="198" y="1351"/>
                      </a:lnTo>
                      <a:lnTo>
                        <a:pt x="194" y="1348"/>
                      </a:lnTo>
                      <a:lnTo>
                        <a:pt x="191" y="1341"/>
                      </a:lnTo>
                      <a:lnTo>
                        <a:pt x="188" y="1338"/>
                      </a:lnTo>
                      <a:lnTo>
                        <a:pt x="182" y="1335"/>
                      </a:lnTo>
                      <a:lnTo>
                        <a:pt x="179" y="1332"/>
                      </a:lnTo>
                      <a:lnTo>
                        <a:pt x="176" y="1329"/>
                      </a:lnTo>
                      <a:lnTo>
                        <a:pt x="173" y="1326"/>
                      </a:lnTo>
                      <a:lnTo>
                        <a:pt x="169" y="1323"/>
                      </a:lnTo>
                      <a:lnTo>
                        <a:pt x="166" y="1316"/>
                      </a:lnTo>
                      <a:lnTo>
                        <a:pt x="163" y="1313"/>
                      </a:lnTo>
                      <a:lnTo>
                        <a:pt x="160" y="1310"/>
                      </a:lnTo>
                      <a:lnTo>
                        <a:pt x="157" y="1307"/>
                      </a:lnTo>
                      <a:lnTo>
                        <a:pt x="154" y="1304"/>
                      </a:lnTo>
                      <a:lnTo>
                        <a:pt x="151" y="1301"/>
                      </a:lnTo>
                      <a:lnTo>
                        <a:pt x="147" y="1294"/>
                      </a:lnTo>
                      <a:lnTo>
                        <a:pt x="144" y="1291"/>
                      </a:lnTo>
                      <a:lnTo>
                        <a:pt x="141" y="1288"/>
                      </a:lnTo>
                      <a:lnTo>
                        <a:pt x="141" y="1285"/>
                      </a:lnTo>
                      <a:lnTo>
                        <a:pt x="138" y="1282"/>
                      </a:lnTo>
                      <a:lnTo>
                        <a:pt x="135" y="1279"/>
                      </a:lnTo>
                      <a:lnTo>
                        <a:pt x="135" y="1276"/>
                      </a:lnTo>
                      <a:lnTo>
                        <a:pt x="132" y="1269"/>
                      </a:lnTo>
                      <a:lnTo>
                        <a:pt x="132" y="1266"/>
                      </a:lnTo>
                      <a:lnTo>
                        <a:pt x="129" y="1263"/>
                      </a:lnTo>
                      <a:lnTo>
                        <a:pt x="129" y="1260"/>
                      </a:lnTo>
                      <a:lnTo>
                        <a:pt x="129" y="1257"/>
                      </a:lnTo>
                      <a:lnTo>
                        <a:pt x="129" y="1254"/>
                      </a:lnTo>
                      <a:lnTo>
                        <a:pt x="126" y="1247"/>
                      </a:lnTo>
                      <a:lnTo>
                        <a:pt x="126" y="1244"/>
                      </a:lnTo>
                      <a:lnTo>
                        <a:pt x="126" y="1241"/>
                      </a:lnTo>
                      <a:lnTo>
                        <a:pt x="126" y="1238"/>
                      </a:lnTo>
                      <a:lnTo>
                        <a:pt x="126" y="1235"/>
                      </a:lnTo>
                      <a:lnTo>
                        <a:pt x="126" y="1232"/>
                      </a:lnTo>
                      <a:lnTo>
                        <a:pt x="126" y="1229"/>
                      </a:lnTo>
                      <a:lnTo>
                        <a:pt x="126" y="1222"/>
                      </a:lnTo>
                      <a:lnTo>
                        <a:pt x="126" y="1219"/>
                      </a:lnTo>
                      <a:lnTo>
                        <a:pt x="129" y="1216"/>
                      </a:lnTo>
                      <a:lnTo>
                        <a:pt x="129" y="1213"/>
                      </a:lnTo>
                      <a:lnTo>
                        <a:pt x="129" y="1210"/>
                      </a:lnTo>
                      <a:lnTo>
                        <a:pt x="129" y="1207"/>
                      </a:lnTo>
                      <a:lnTo>
                        <a:pt x="129" y="1204"/>
                      </a:lnTo>
                      <a:lnTo>
                        <a:pt x="132" y="1197"/>
                      </a:lnTo>
                      <a:lnTo>
                        <a:pt x="132" y="1194"/>
                      </a:lnTo>
                      <a:lnTo>
                        <a:pt x="132" y="1191"/>
                      </a:lnTo>
                      <a:lnTo>
                        <a:pt x="132" y="1188"/>
                      </a:lnTo>
                      <a:lnTo>
                        <a:pt x="135" y="1185"/>
                      </a:lnTo>
                      <a:lnTo>
                        <a:pt x="135" y="1182"/>
                      </a:lnTo>
                      <a:lnTo>
                        <a:pt x="135" y="1175"/>
                      </a:lnTo>
                      <a:lnTo>
                        <a:pt x="135" y="1172"/>
                      </a:lnTo>
                      <a:lnTo>
                        <a:pt x="138" y="1169"/>
                      </a:lnTo>
                      <a:lnTo>
                        <a:pt x="138" y="1166"/>
                      </a:lnTo>
                      <a:lnTo>
                        <a:pt x="138" y="1163"/>
                      </a:lnTo>
                      <a:lnTo>
                        <a:pt x="138" y="1160"/>
                      </a:lnTo>
                      <a:lnTo>
                        <a:pt x="138" y="1157"/>
                      </a:lnTo>
                      <a:lnTo>
                        <a:pt x="141" y="1150"/>
                      </a:lnTo>
                      <a:lnTo>
                        <a:pt x="141" y="1147"/>
                      </a:lnTo>
                      <a:lnTo>
                        <a:pt x="141" y="1144"/>
                      </a:lnTo>
                      <a:lnTo>
                        <a:pt x="141" y="1141"/>
                      </a:lnTo>
                      <a:lnTo>
                        <a:pt x="141" y="1138"/>
                      </a:lnTo>
                      <a:lnTo>
                        <a:pt x="144" y="1135"/>
                      </a:lnTo>
                      <a:lnTo>
                        <a:pt x="144" y="1128"/>
                      </a:lnTo>
                      <a:lnTo>
                        <a:pt x="144" y="1125"/>
                      </a:lnTo>
                      <a:lnTo>
                        <a:pt x="144" y="1122"/>
                      </a:lnTo>
                      <a:lnTo>
                        <a:pt x="144" y="1119"/>
                      </a:lnTo>
                      <a:lnTo>
                        <a:pt x="144" y="1116"/>
                      </a:lnTo>
                      <a:lnTo>
                        <a:pt x="144" y="1113"/>
                      </a:lnTo>
                      <a:lnTo>
                        <a:pt x="144" y="1110"/>
                      </a:lnTo>
                      <a:lnTo>
                        <a:pt x="144" y="1103"/>
                      </a:lnTo>
                      <a:lnTo>
                        <a:pt x="147" y="1100"/>
                      </a:lnTo>
                      <a:lnTo>
                        <a:pt x="147" y="1097"/>
                      </a:lnTo>
                      <a:lnTo>
                        <a:pt x="147" y="1094"/>
                      </a:lnTo>
                      <a:lnTo>
                        <a:pt x="147" y="1091"/>
                      </a:lnTo>
                      <a:lnTo>
                        <a:pt x="147" y="1088"/>
                      </a:lnTo>
                      <a:lnTo>
                        <a:pt x="147" y="1084"/>
                      </a:lnTo>
                      <a:lnTo>
                        <a:pt x="147" y="1078"/>
                      </a:lnTo>
                      <a:lnTo>
                        <a:pt x="151" y="1075"/>
                      </a:lnTo>
                      <a:lnTo>
                        <a:pt x="151" y="1072"/>
                      </a:lnTo>
                      <a:lnTo>
                        <a:pt x="151" y="1069"/>
                      </a:lnTo>
                      <a:lnTo>
                        <a:pt x="151" y="1066"/>
                      </a:lnTo>
                      <a:lnTo>
                        <a:pt x="154" y="1062"/>
                      </a:lnTo>
                      <a:lnTo>
                        <a:pt x="154" y="1056"/>
                      </a:lnTo>
                      <a:lnTo>
                        <a:pt x="154" y="1053"/>
                      </a:lnTo>
                      <a:lnTo>
                        <a:pt x="157" y="1050"/>
                      </a:lnTo>
                      <a:lnTo>
                        <a:pt x="157" y="1047"/>
                      </a:lnTo>
                      <a:lnTo>
                        <a:pt x="160" y="1044"/>
                      </a:lnTo>
                      <a:lnTo>
                        <a:pt x="160" y="1041"/>
                      </a:lnTo>
                      <a:lnTo>
                        <a:pt x="163" y="1037"/>
                      </a:lnTo>
                      <a:lnTo>
                        <a:pt x="163" y="1031"/>
                      </a:lnTo>
                      <a:lnTo>
                        <a:pt x="166" y="1028"/>
                      </a:lnTo>
                      <a:lnTo>
                        <a:pt x="166" y="1025"/>
                      </a:lnTo>
                      <a:lnTo>
                        <a:pt x="169" y="1022"/>
                      </a:lnTo>
                      <a:lnTo>
                        <a:pt x="169" y="1019"/>
                      </a:lnTo>
                      <a:lnTo>
                        <a:pt x="173" y="1015"/>
                      </a:lnTo>
                      <a:lnTo>
                        <a:pt x="176" y="1009"/>
                      </a:lnTo>
                      <a:lnTo>
                        <a:pt x="179" y="1006"/>
                      </a:lnTo>
                      <a:lnTo>
                        <a:pt x="179" y="1003"/>
                      </a:lnTo>
                      <a:lnTo>
                        <a:pt x="182" y="1000"/>
                      </a:lnTo>
                      <a:lnTo>
                        <a:pt x="185" y="997"/>
                      </a:lnTo>
                      <a:lnTo>
                        <a:pt x="188" y="994"/>
                      </a:lnTo>
                      <a:lnTo>
                        <a:pt x="191" y="990"/>
                      </a:lnTo>
                      <a:lnTo>
                        <a:pt x="191" y="984"/>
                      </a:lnTo>
                      <a:lnTo>
                        <a:pt x="194" y="981"/>
                      </a:lnTo>
                      <a:lnTo>
                        <a:pt x="198" y="978"/>
                      </a:lnTo>
                      <a:lnTo>
                        <a:pt x="201" y="975"/>
                      </a:lnTo>
                      <a:lnTo>
                        <a:pt x="204" y="972"/>
                      </a:lnTo>
                      <a:lnTo>
                        <a:pt x="207" y="968"/>
                      </a:lnTo>
                      <a:lnTo>
                        <a:pt x="210" y="962"/>
                      </a:lnTo>
                      <a:lnTo>
                        <a:pt x="213" y="959"/>
                      </a:lnTo>
                      <a:lnTo>
                        <a:pt x="213" y="956"/>
                      </a:lnTo>
                      <a:lnTo>
                        <a:pt x="216" y="953"/>
                      </a:lnTo>
                      <a:lnTo>
                        <a:pt x="220" y="950"/>
                      </a:lnTo>
                      <a:lnTo>
                        <a:pt x="223" y="947"/>
                      </a:lnTo>
                      <a:lnTo>
                        <a:pt x="226" y="943"/>
                      </a:lnTo>
                      <a:lnTo>
                        <a:pt x="229" y="937"/>
                      </a:lnTo>
                      <a:lnTo>
                        <a:pt x="232" y="934"/>
                      </a:lnTo>
                      <a:lnTo>
                        <a:pt x="235" y="931"/>
                      </a:lnTo>
                      <a:lnTo>
                        <a:pt x="235" y="928"/>
                      </a:lnTo>
                      <a:lnTo>
                        <a:pt x="238" y="925"/>
                      </a:lnTo>
                      <a:lnTo>
                        <a:pt x="241" y="921"/>
                      </a:lnTo>
                      <a:lnTo>
                        <a:pt x="245" y="918"/>
                      </a:lnTo>
                      <a:lnTo>
                        <a:pt x="248" y="912"/>
                      </a:lnTo>
                      <a:lnTo>
                        <a:pt x="251" y="909"/>
                      </a:lnTo>
                      <a:lnTo>
                        <a:pt x="251" y="906"/>
                      </a:lnTo>
                      <a:lnTo>
                        <a:pt x="254" y="903"/>
                      </a:lnTo>
                      <a:lnTo>
                        <a:pt x="257" y="900"/>
                      </a:lnTo>
                      <a:lnTo>
                        <a:pt x="260" y="896"/>
                      </a:lnTo>
                      <a:lnTo>
                        <a:pt x="260" y="890"/>
                      </a:lnTo>
                      <a:lnTo>
                        <a:pt x="263" y="887"/>
                      </a:lnTo>
                      <a:lnTo>
                        <a:pt x="267" y="884"/>
                      </a:lnTo>
                      <a:lnTo>
                        <a:pt x="267" y="881"/>
                      </a:lnTo>
                      <a:lnTo>
                        <a:pt x="270" y="878"/>
                      </a:lnTo>
                      <a:lnTo>
                        <a:pt x="273" y="874"/>
                      </a:lnTo>
                      <a:lnTo>
                        <a:pt x="273" y="871"/>
                      </a:lnTo>
                      <a:lnTo>
                        <a:pt x="276" y="865"/>
                      </a:lnTo>
                      <a:lnTo>
                        <a:pt x="276" y="862"/>
                      </a:lnTo>
                      <a:lnTo>
                        <a:pt x="279" y="859"/>
                      </a:lnTo>
                      <a:lnTo>
                        <a:pt x="279" y="856"/>
                      </a:lnTo>
                      <a:lnTo>
                        <a:pt x="282" y="853"/>
                      </a:lnTo>
                      <a:lnTo>
                        <a:pt x="282" y="849"/>
                      </a:lnTo>
                      <a:lnTo>
                        <a:pt x="285" y="843"/>
                      </a:lnTo>
                      <a:lnTo>
                        <a:pt x="285" y="840"/>
                      </a:lnTo>
                      <a:lnTo>
                        <a:pt x="288" y="837"/>
                      </a:lnTo>
                      <a:lnTo>
                        <a:pt x="288" y="834"/>
                      </a:lnTo>
                      <a:lnTo>
                        <a:pt x="288" y="831"/>
                      </a:lnTo>
                      <a:lnTo>
                        <a:pt x="292" y="827"/>
                      </a:lnTo>
                      <a:lnTo>
                        <a:pt x="292" y="824"/>
                      </a:lnTo>
                      <a:lnTo>
                        <a:pt x="292" y="818"/>
                      </a:lnTo>
                      <a:lnTo>
                        <a:pt x="295" y="815"/>
                      </a:lnTo>
                      <a:lnTo>
                        <a:pt x="295" y="812"/>
                      </a:lnTo>
                      <a:lnTo>
                        <a:pt x="295" y="809"/>
                      </a:lnTo>
                      <a:lnTo>
                        <a:pt x="298" y="806"/>
                      </a:lnTo>
                      <a:lnTo>
                        <a:pt x="298" y="802"/>
                      </a:lnTo>
                      <a:lnTo>
                        <a:pt x="298" y="799"/>
                      </a:lnTo>
                      <a:lnTo>
                        <a:pt x="301" y="793"/>
                      </a:lnTo>
                      <a:lnTo>
                        <a:pt x="301" y="790"/>
                      </a:lnTo>
                      <a:lnTo>
                        <a:pt x="301" y="787"/>
                      </a:lnTo>
                      <a:lnTo>
                        <a:pt x="301" y="784"/>
                      </a:lnTo>
                      <a:lnTo>
                        <a:pt x="304" y="780"/>
                      </a:lnTo>
                      <a:lnTo>
                        <a:pt x="304" y="777"/>
                      </a:lnTo>
                      <a:lnTo>
                        <a:pt x="304" y="771"/>
                      </a:lnTo>
                      <a:lnTo>
                        <a:pt x="304" y="768"/>
                      </a:lnTo>
                      <a:lnTo>
                        <a:pt x="307" y="765"/>
                      </a:lnTo>
                      <a:lnTo>
                        <a:pt x="307" y="762"/>
                      </a:lnTo>
                      <a:lnTo>
                        <a:pt x="307" y="758"/>
                      </a:lnTo>
                      <a:lnTo>
                        <a:pt x="307" y="755"/>
                      </a:lnTo>
                      <a:lnTo>
                        <a:pt x="307" y="752"/>
                      </a:lnTo>
                      <a:lnTo>
                        <a:pt x="310" y="746"/>
                      </a:lnTo>
                      <a:lnTo>
                        <a:pt x="310" y="743"/>
                      </a:lnTo>
                      <a:lnTo>
                        <a:pt x="310" y="740"/>
                      </a:lnTo>
                      <a:lnTo>
                        <a:pt x="310" y="737"/>
                      </a:lnTo>
                      <a:lnTo>
                        <a:pt x="314" y="733"/>
                      </a:lnTo>
                      <a:lnTo>
                        <a:pt x="314" y="730"/>
                      </a:lnTo>
                      <a:lnTo>
                        <a:pt x="314" y="724"/>
                      </a:lnTo>
                      <a:lnTo>
                        <a:pt x="314" y="721"/>
                      </a:lnTo>
                      <a:lnTo>
                        <a:pt x="317" y="718"/>
                      </a:lnTo>
                      <a:lnTo>
                        <a:pt x="317" y="715"/>
                      </a:lnTo>
                      <a:lnTo>
                        <a:pt x="317" y="711"/>
                      </a:lnTo>
                      <a:lnTo>
                        <a:pt x="317" y="708"/>
                      </a:lnTo>
                      <a:lnTo>
                        <a:pt x="320" y="705"/>
                      </a:lnTo>
                      <a:lnTo>
                        <a:pt x="320" y="699"/>
                      </a:lnTo>
                      <a:lnTo>
                        <a:pt x="320" y="696"/>
                      </a:lnTo>
                      <a:lnTo>
                        <a:pt x="320" y="693"/>
                      </a:lnTo>
                      <a:lnTo>
                        <a:pt x="320" y="690"/>
                      </a:lnTo>
                      <a:lnTo>
                        <a:pt x="323" y="686"/>
                      </a:lnTo>
                      <a:lnTo>
                        <a:pt x="323" y="683"/>
                      </a:lnTo>
                      <a:lnTo>
                        <a:pt x="323" y="677"/>
                      </a:lnTo>
                      <a:lnTo>
                        <a:pt x="323" y="674"/>
                      </a:lnTo>
                      <a:lnTo>
                        <a:pt x="323" y="671"/>
                      </a:lnTo>
                      <a:lnTo>
                        <a:pt x="326" y="668"/>
                      </a:lnTo>
                      <a:lnTo>
                        <a:pt x="326" y="664"/>
                      </a:lnTo>
                      <a:lnTo>
                        <a:pt x="326" y="661"/>
                      </a:lnTo>
                      <a:lnTo>
                        <a:pt x="326" y="658"/>
                      </a:lnTo>
                      <a:lnTo>
                        <a:pt x="326" y="652"/>
                      </a:lnTo>
                      <a:lnTo>
                        <a:pt x="326" y="649"/>
                      </a:lnTo>
                      <a:lnTo>
                        <a:pt x="329" y="646"/>
                      </a:lnTo>
                      <a:lnTo>
                        <a:pt x="329" y="643"/>
                      </a:lnTo>
                      <a:lnTo>
                        <a:pt x="329" y="639"/>
                      </a:lnTo>
                      <a:lnTo>
                        <a:pt x="329" y="636"/>
                      </a:lnTo>
                      <a:lnTo>
                        <a:pt x="329" y="633"/>
                      </a:lnTo>
                      <a:lnTo>
                        <a:pt x="329" y="627"/>
                      </a:lnTo>
                      <a:lnTo>
                        <a:pt x="329" y="624"/>
                      </a:lnTo>
                      <a:lnTo>
                        <a:pt x="329" y="621"/>
                      </a:lnTo>
                      <a:lnTo>
                        <a:pt x="329" y="617"/>
                      </a:lnTo>
                      <a:lnTo>
                        <a:pt x="332" y="614"/>
                      </a:lnTo>
                      <a:lnTo>
                        <a:pt x="332" y="611"/>
                      </a:lnTo>
                      <a:lnTo>
                        <a:pt x="332" y="605"/>
                      </a:lnTo>
                      <a:lnTo>
                        <a:pt x="332" y="602"/>
                      </a:lnTo>
                      <a:lnTo>
                        <a:pt x="332" y="599"/>
                      </a:lnTo>
                      <a:lnTo>
                        <a:pt x="332" y="596"/>
                      </a:lnTo>
                      <a:lnTo>
                        <a:pt x="332" y="592"/>
                      </a:lnTo>
                      <a:lnTo>
                        <a:pt x="332" y="589"/>
                      </a:lnTo>
                      <a:lnTo>
                        <a:pt x="332" y="586"/>
                      </a:lnTo>
                      <a:lnTo>
                        <a:pt x="332" y="580"/>
                      </a:lnTo>
                      <a:lnTo>
                        <a:pt x="332" y="577"/>
                      </a:lnTo>
                      <a:lnTo>
                        <a:pt x="335" y="574"/>
                      </a:lnTo>
                      <a:lnTo>
                        <a:pt x="335" y="570"/>
                      </a:lnTo>
                      <a:lnTo>
                        <a:pt x="335" y="567"/>
                      </a:lnTo>
                      <a:lnTo>
                        <a:pt x="335" y="564"/>
                      </a:lnTo>
                      <a:lnTo>
                        <a:pt x="335" y="558"/>
                      </a:lnTo>
                      <a:lnTo>
                        <a:pt x="335" y="555"/>
                      </a:lnTo>
                      <a:lnTo>
                        <a:pt x="335" y="552"/>
                      </a:lnTo>
                      <a:lnTo>
                        <a:pt x="335" y="549"/>
                      </a:lnTo>
                      <a:lnTo>
                        <a:pt x="335" y="545"/>
                      </a:lnTo>
                      <a:lnTo>
                        <a:pt x="335" y="542"/>
                      </a:lnTo>
                      <a:lnTo>
                        <a:pt x="335" y="539"/>
                      </a:lnTo>
                      <a:lnTo>
                        <a:pt x="335" y="533"/>
                      </a:lnTo>
                      <a:lnTo>
                        <a:pt x="335" y="530"/>
                      </a:lnTo>
                      <a:lnTo>
                        <a:pt x="335" y="527"/>
                      </a:lnTo>
                      <a:lnTo>
                        <a:pt x="335" y="523"/>
                      </a:lnTo>
                      <a:lnTo>
                        <a:pt x="339" y="520"/>
                      </a:lnTo>
                      <a:lnTo>
                        <a:pt x="339" y="517"/>
                      </a:lnTo>
                      <a:lnTo>
                        <a:pt x="339" y="514"/>
                      </a:lnTo>
                      <a:lnTo>
                        <a:pt x="339" y="508"/>
                      </a:lnTo>
                      <a:lnTo>
                        <a:pt x="339" y="505"/>
                      </a:lnTo>
                      <a:lnTo>
                        <a:pt x="339" y="501"/>
                      </a:lnTo>
                      <a:lnTo>
                        <a:pt x="339" y="498"/>
                      </a:lnTo>
                      <a:lnTo>
                        <a:pt x="339" y="495"/>
                      </a:lnTo>
                      <a:lnTo>
                        <a:pt x="339" y="492"/>
                      </a:lnTo>
                      <a:lnTo>
                        <a:pt x="339" y="486"/>
                      </a:lnTo>
                      <a:lnTo>
                        <a:pt x="339" y="483"/>
                      </a:lnTo>
                      <a:lnTo>
                        <a:pt x="339" y="480"/>
                      </a:lnTo>
                      <a:lnTo>
                        <a:pt x="339" y="476"/>
                      </a:lnTo>
                      <a:lnTo>
                        <a:pt x="339" y="473"/>
                      </a:lnTo>
                      <a:lnTo>
                        <a:pt x="339" y="470"/>
                      </a:lnTo>
                      <a:lnTo>
                        <a:pt x="339" y="467"/>
                      </a:lnTo>
                      <a:lnTo>
                        <a:pt x="339" y="461"/>
                      </a:lnTo>
                      <a:lnTo>
                        <a:pt x="339" y="458"/>
                      </a:lnTo>
                      <a:lnTo>
                        <a:pt x="339" y="454"/>
                      </a:lnTo>
                      <a:lnTo>
                        <a:pt x="339" y="451"/>
                      </a:lnTo>
                      <a:lnTo>
                        <a:pt x="339" y="448"/>
                      </a:lnTo>
                      <a:lnTo>
                        <a:pt x="339" y="445"/>
                      </a:lnTo>
                      <a:lnTo>
                        <a:pt x="339" y="439"/>
                      </a:lnTo>
                      <a:lnTo>
                        <a:pt x="339" y="436"/>
                      </a:lnTo>
                      <a:lnTo>
                        <a:pt x="342" y="433"/>
                      </a:lnTo>
                      <a:lnTo>
                        <a:pt x="342" y="429"/>
                      </a:lnTo>
                      <a:lnTo>
                        <a:pt x="342" y="426"/>
                      </a:lnTo>
                      <a:lnTo>
                        <a:pt x="342" y="423"/>
                      </a:lnTo>
                      <a:lnTo>
                        <a:pt x="342" y="420"/>
                      </a:lnTo>
                      <a:lnTo>
                        <a:pt x="342" y="414"/>
                      </a:lnTo>
                      <a:lnTo>
                        <a:pt x="342" y="411"/>
                      </a:lnTo>
                      <a:lnTo>
                        <a:pt x="342" y="407"/>
                      </a:lnTo>
                      <a:lnTo>
                        <a:pt x="342" y="404"/>
                      </a:lnTo>
                      <a:lnTo>
                        <a:pt x="342" y="401"/>
                      </a:lnTo>
                      <a:lnTo>
                        <a:pt x="342" y="398"/>
                      </a:lnTo>
                      <a:lnTo>
                        <a:pt x="342" y="392"/>
                      </a:lnTo>
                      <a:lnTo>
                        <a:pt x="342" y="389"/>
                      </a:lnTo>
                      <a:lnTo>
                        <a:pt x="342" y="386"/>
                      </a:lnTo>
                      <a:lnTo>
                        <a:pt x="342" y="382"/>
                      </a:lnTo>
                      <a:lnTo>
                        <a:pt x="342" y="379"/>
                      </a:lnTo>
                      <a:lnTo>
                        <a:pt x="342" y="376"/>
                      </a:lnTo>
                      <a:lnTo>
                        <a:pt x="342" y="373"/>
                      </a:lnTo>
                      <a:lnTo>
                        <a:pt x="342" y="367"/>
                      </a:lnTo>
                      <a:lnTo>
                        <a:pt x="342" y="364"/>
                      </a:lnTo>
                      <a:lnTo>
                        <a:pt x="342" y="360"/>
                      </a:lnTo>
                      <a:lnTo>
                        <a:pt x="342" y="357"/>
                      </a:lnTo>
                      <a:lnTo>
                        <a:pt x="342" y="354"/>
                      </a:lnTo>
                      <a:lnTo>
                        <a:pt x="342" y="351"/>
                      </a:lnTo>
                      <a:lnTo>
                        <a:pt x="342" y="348"/>
                      </a:lnTo>
                      <a:lnTo>
                        <a:pt x="342" y="342"/>
                      </a:lnTo>
                      <a:lnTo>
                        <a:pt x="342" y="339"/>
                      </a:lnTo>
                      <a:lnTo>
                        <a:pt x="342" y="335"/>
                      </a:lnTo>
                      <a:lnTo>
                        <a:pt x="342" y="332"/>
                      </a:lnTo>
                      <a:lnTo>
                        <a:pt x="342" y="329"/>
                      </a:lnTo>
                      <a:lnTo>
                        <a:pt x="342" y="326"/>
                      </a:lnTo>
                      <a:lnTo>
                        <a:pt x="342" y="320"/>
                      </a:lnTo>
                      <a:lnTo>
                        <a:pt x="342" y="317"/>
                      </a:lnTo>
                      <a:lnTo>
                        <a:pt x="342" y="313"/>
                      </a:lnTo>
                      <a:lnTo>
                        <a:pt x="342" y="310"/>
                      </a:lnTo>
                      <a:lnTo>
                        <a:pt x="342" y="307"/>
                      </a:lnTo>
                      <a:lnTo>
                        <a:pt x="342" y="304"/>
                      </a:lnTo>
                      <a:lnTo>
                        <a:pt x="342" y="301"/>
                      </a:lnTo>
                      <a:lnTo>
                        <a:pt x="342" y="295"/>
                      </a:lnTo>
                      <a:lnTo>
                        <a:pt x="342" y="292"/>
                      </a:lnTo>
                      <a:lnTo>
                        <a:pt x="342" y="288"/>
                      </a:lnTo>
                      <a:lnTo>
                        <a:pt x="342" y="285"/>
                      </a:lnTo>
                      <a:lnTo>
                        <a:pt x="342" y="282"/>
                      </a:lnTo>
                      <a:lnTo>
                        <a:pt x="342" y="279"/>
                      </a:lnTo>
                      <a:lnTo>
                        <a:pt x="342" y="273"/>
                      </a:lnTo>
                      <a:lnTo>
                        <a:pt x="342" y="270"/>
                      </a:lnTo>
                      <a:lnTo>
                        <a:pt x="342" y="266"/>
                      </a:lnTo>
                      <a:lnTo>
                        <a:pt x="342" y="263"/>
                      </a:lnTo>
                      <a:lnTo>
                        <a:pt x="342" y="260"/>
                      </a:lnTo>
                      <a:lnTo>
                        <a:pt x="342" y="257"/>
                      </a:lnTo>
                      <a:lnTo>
                        <a:pt x="342" y="254"/>
                      </a:lnTo>
                      <a:lnTo>
                        <a:pt x="342" y="248"/>
                      </a:lnTo>
                      <a:lnTo>
                        <a:pt x="342" y="244"/>
                      </a:lnTo>
                      <a:lnTo>
                        <a:pt x="342" y="241"/>
                      </a:lnTo>
                      <a:lnTo>
                        <a:pt x="342" y="238"/>
                      </a:lnTo>
                      <a:lnTo>
                        <a:pt x="342" y="235"/>
                      </a:lnTo>
                      <a:lnTo>
                        <a:pt x="342" y="232"/>
                      </a:lnTo>
                      <a:lnTo>
                        <a:pt x="342" y="229"/>
                      </a:lnTo>
                      <a:lnTo>
                        <a:pt x="342" y="223"/>
                      </a:lnTo>
                      <a:lnTo>
                        <a:pt x="342" y="219"/>
                      </a:lnTo>
                      <a:lnTo>
                        <a:pt x="342" y="216"/>
                      </a:lnTo>
                      <a:lnTo>
                        <a:pt x="342" y="213"/>
                      </a:lnTo>
                      <a:lnTo>
                        <a:pt x="342" y="210"/>
                      </a:lnTo>
                      <a:lnTo>
                        <a:pt x="342" y="207"/>
                      </a:lnTo>
                      <a:lnTo>
                        <a:pt x="342" y="201"/>
                      </a:lnTo>
                      <a:lnTo>
                        <a:pt x="342" y="197"/>
                      </a:lnTo>
                      <a:lnTo>
                        <a:pt x="342" y="194"/>
                      </a:lnTo>
                      <a:lnTo>
                        <a:pt x="342" y="191"/>
                      </a:lnTo>
                      <a:lnTo>
                        <a:pt x="342" y="188"/>
                      </a:lnTo>
                      <a:lnTo>
                        <a:pt x="342" y="185"/>
                      </a:lnTo>
                      <a:lnTo>
                        <a:pt x="342" y="182"/>
                      </a:lnTo>
                      <a:lnTo>
                        <a:pt x="342" y="176"/>
                      </a:lnTo>
                      <a:lnTo>
                        <a:pt x="342" y="172"/>
                      </a:lnTo>
                      <a:lnTo>
                        <a:pt x="342" y="169"/>
                      </a:lnTo>
                      <a:lnTo>
                        <a:pt x="342" y="166"/>
                      </a:lnTo>
                      <a:lnTo>
                        <a:pt x="342" y="163"/>
                      </a:lnTo>
                      <a:lnTo>
                        <a:pt x="342" y="160"/>
                      </a:lnTo>
                      <a:lnTo>
                        <a:pt x="342" y="154"/>
                      </a:lnTo>
                      <a:lnTo>
                        <a:pt x="342" y="150"/>
                      </a:lnTo>
                      <a:lnTo>
                        <a:pt x="342" y="147"/>
                      </a:lnTo>
                      <a:lnTo>
                        <a:pt x="342" y="144"/>
                      </a:lnTo>
                      <a:lnTo>
                        <a:pt x="342" y="141"/>
                      </a:lnTo>
                      <a:lnTo>
                        <a:pt x="342" y="138"/>
                      </a:lnTo>
                      <a:lnTo>
                        <a:pt x="342" y="135"/>
                      </a:lnTo>
                      <a:lnTo>
                        <a:pt x="342" y="129"/>
                      </a:lnTo>
                      <a:lnTo>
                        <a:pt x="342" y="125"/>
                      </a:lnTo>
                      <a:lnTo>
                        <a:pt x="342" y="122"/>
                      </a:lnTo>
                      <a:lnTo>
                        <a:pt x="342" y="119"/>
                      </a:lnTo>
                      <a:lnTo>
                        <a:pt x="342" y="116"/>
                      </a:lnTo>
                      <a:lnTo>
                        <a:pt x="342" y="113"/>
                      </a:lnTo>
                      <a:lnTo>
                        <a:pt x="342" y="107"/>
                      </a:lnTo>
                      <a:lnTo>
                        <a:pt x="342" y="103"/>
                      </a:lnTo>
                      <a:lnTo>
                        <a:pt x="342" y="100"/>
                      </a:lnTo>
                      <a:lnTo>
                        <a:pt x="342" y="97"/>
                      </a:lnTo>
                      <a:lnTo>
                        <a:pt x="342" y="94"/>
                      </a:lnTo>
                      <a:lnTo>
                        <a:pt x="342" y="91"/>
                      </a:lnTo>
                      <a:lnTo>
                        <a:pt x="342" y="88"/>
                      </a:lnTo>
                      <a:lnTo>
                        <a:pt x="342" y="82"/>
                      </a:lnTo>
                      <a:lnTo>
                        <a:pt x="342" y="78"/>
                      </a:lnTo>
                      <a:lnTo>
                        <a:pt x="342" y="75"/>
                      </a:lnTo>
                      <a:lnTo>
                        <a:pt x="342" y="72"/>
                      </a:lnTo>
                      <a:lnTo>
                        <a:pt x="342" y="69"/>
                      </a:lnTo>
                      <a:lnTo>
                        <a:pt x="342" y="66"/>
                      </a:lnTo>
                      <a:lnTo>
                        <a:pt x="342" y="63"/>
                      </a:lnTo>
                      <a:lnTo>
                        <a:pt x="342" y="56"/>
                      </a:lnTo>
                      <a:lnTo>
                        <a:pt x="342" y="53"/>
                      </a:lnTo>
                      <a:lnTo>
                        <a:pt x="342" y="50"/>
                      </a:lnTo>
                      <a:lnTo>
                        <a:pt x="342" y="47"/>
                      </a:lnTo>
                      <a:lnTo>
                        <a:pt x="342" y="44"/>
                      </a:lnTo>
                      <a:lnTo>
                        <a:pt x="342" y="41"/>
                      </a:lnTo>
                      <a:lnTo>
                        <a:pt x="342" y="35"/>
                      </a:lnTo>
                      <a:lnTo>
                        <a:pt x="342" y="31"/>
                      </a:lnTo>
                      <a:lnTo>
                        <a:pt x="342" y="28"/>
                      </a:lnTo>
                      <a:lnTo>
                        <a:pt x="342" y="25"/>
                      </a:lnTo>
                      <a:lnTo>
                        <a:pt x="342" y="22"/>
                      </a:lnTo>
                      <a:lnTo>
                        <a:pt x="342" y="19"/>
                      </a:lnTo>
                      <a:lnTo>
                        <a:pt x="342" y="16"/>
                      </a:lnTo>
                      <a:lnTo>
                        <a:pt x="342" y="9"/>
                      </a:lnTo>
                      <a:lnTo>
                        <a:pt x="342" y="6"/>
                      </a:lnTo>
                      <a:lnTo>
                        <a:pt x="342" y="3"/>
                      </a:lnTo>
                      <a:lnTo>
                        <a:pt x="342" y="0"/>
                      </a:lnTo>
                      <a:lnTo>
                        <a:pt x="342" y="0"/>
                      </a:lnTo>
                      <a:lnTo>
                        <a:pt x="342" y="3"/>
                      </a:lnTo>
                      <a:lnTo>
                        <a:pt x="342" y="6"/>
                      </a:lnTo>
                      <a:lnTo>
                        <a:pt x="342" y="9"/>
                      </a:lnTo>
                      <a:lnTo>
                        <a:pt x="342" y="16"/>
                      </a:lnTo>
                      <a:lnTo>
                        <a:pt x="342" y="19"/>
                      </a:lnTo>
                      <a:lnTo>
                        <a:pt x="342" y="22"/>
                      </a:lnTo>
                      <a:lnTo>
                        <a:pt x="342" y="25"/>
                      </a:lnTo>
                      <a:lnTo>
                        <a:pt x="342" y="28"/>
                      </a:lnTo>
                      <a:lnTo>
                        <a:pt x="342" y="31"/>
                      </a:lnTo>
                      <a:lnTo>
                        <a:pt x="342" y="35"/>
                      </a:lnTo>
                      <a:lnTo>
                        <a:pt x="342" y="41"/>
                      </a:lnTo>
                      <a:lnTo>
                        <a:pt x="342" y="44"/>
                      </a:lnTo>
                      <a:lnTo>
                        <a:pt x="342" y="47"/>
                      </a:lnTo>
                      <a:lnTo>
                        <a:pt x="342" y="50"/>
                      </a:lnTo>
                      <a:lnTo>
                        <a:pt x="342" y="53"/>
                      </a:lnTo>
                      <a:lnTo>
                        <a:pt x="342" y="56"/>
                      </a:lnTo>
                      <a:lnTo>
                        <a:pt x="342" y="63"/>
                      </a:lnTo>
                      <a:lnTo>
                        <a:pt x="342" y="66"/>
                      </a:lnTo>
                      <a:lnTo>
                        <a:pt x="342" y="69"/>
                      </a:lnTo>
                      <a:lnTo>
                        <a:pt x="342" y="72"/>
                      </a:lnTo>
                      <a:lnTo>
                        <a:pt x="342" y="75"/>
                      </a:lnTo>
                      <a:lnTo>
                        <a:pt x="342" y="78"/>
                      </a:lnTo>
                      <a:lnTo>
                        <a:pt x="342" y="82"/>
                      </a:lnTo>
                      <a:lnTo>
                        <a:pt x="345" y="88"/>
                      </a:lnTo>
                      <a:lnTo>
                        <a:pt x="345" y="91"/>
                      </a:lnTo>
                      <a:lnTo>
                        <a:pt x="345" y="94"/>
                      </a:lnTo>
                      <a:lnTo>
                        <a:pt x="345" y="97"/>
                      </a:lnTo>
                      <a:lnTo>
                        <a:pt x="345" y="100"/>
                      </a:lnTo>
                      <a:lnTo>
                        <a:pt x="345" y="103"/>
                      </a:lnTo>
                      <a:lnTo>
                        <a:pt x="345" y="107"/>
                      </a:lnTo>
                      <a:lnTo>
                        <a:pt x="345" y="113"/>
                      </a:lnTo>
                      <a:lnTo>
                        <a:pt x="345" y="116"/>
                      </a:lnTo>
                      <a:lnTo>
                        <a:pt x="345" y="119"/>
                      </a:lnTo>
                      <a:lnTo>
                        <a:pt x="345" y="122"/>
                      </a:lnTo>
                      <a:lnTo>
                        <a:pt x="345" y="125"/>
                      </a:lnTo>
                      <a:lnTo>
                        <a:pt x="345" y="129"/>
                      </a:lnTo>
                      <a:lnTo>
                        <a:pt x="345" y="135"/>
                      </a:lnTo>
                      <a:lnTo>
                        <a:pt x="345" y="138"/>
                      </a:lnTo>
                      <a:lnTo>
                        <a:pt x="345" y="141"/>
                      </a:lnTo>
                      <a:lnTo>
                        <a:pt x="345" y="144"/>
                      </a:lnTo>
                      <a:lnTo>
                        <a:pt x="345" y="147"/>
                      </a:lnTo>
                      <a:lnTo>
                        <a:pt x="345" y="150"/>
                      </a:lnTo>
                      <a:lnTo>
                        <a:pt x="345" y="154"/>
                      </a:lnTo>
                      <a:lnTo>
                        <a:pt x="345" y="160"/>
                      </a:lnTo>
                      <a:lnTo>
                        <a:pt x="345" y="163"/>
                      </a:lnTo>
                      <a:lnTo>
                        <a:pt x="345" y="166"/>
                      </a:lnTo>
                      <a:lnTo>
                        <a:pt x="345" y="169"/>
                      </a:lnTo>
                      <a:lnTo>
                        <a:pt x="345" y="172"/>
                      </a:lnTo>
                      <a:lnTo>
                        <a:pt x="345" y="176"/>
                      </a:lnTo>
                      <a:lnTo>
                        <a:pt x="345" y="182"/>
                      </a:lnTo>
                      <a:lnTo>
                        <a:pt x="345" y="185"/>
                      </a:lnTo>
                      <a:lnTo>
                        <a:pt x="345" y="188"/>
                      </a:lnTo>
                      <a:lnTo>
                        <a:pt x="345" y="191"/>
                      </a:lnTo>
                      <a:lnTo>
                        <a:pt x="345" y="194"/>
                      </a:lnTo>
                      <a:lnTo>
                        <a:pt x="345" y="197"/>
                      </a:lnTo>
                      <a:lnTo>
                        <a:pt x="345" y="201"/>
                      </a:lnTo>
                      <a:lnTo>
                        <a:pt x="345" y="207"/>
                      </a:lnTo>
                      <a:lnTo>
                        <a:pt x="345" y="210"/>
                      </a:lnTo>
                      <a:lnTo>
                        <a:pt x="345" y="213"/>
                      </a:lnTo>
                      <a:lnTo>
                        <a:pt x="345" y="216"/>
                      </a:lnTo>
                      <a:lnTo>
                        <a:pt x="345" y="219"/>
                      </a:lnTo>
                      <a:lnTo>
                        <a:pt x="345" y="223"/>
                      </a:lnTo>
                      <a:lnTo>
                        <a:pt x="345" y="229"/>
                      </a:lnTo>
                      <a:lnTo>
                        <a:pt x="345" y="232"/>
                      </a:lnTo>
                      <a:lnTo>
                        <a:pt x="345" y="235"/>
                      </a:lnTo>
                      <a:lnTo>
                        <a:pt x="345" y="238"/>
                      </a:lnTo>
                      <a:lnTo>
                        <a:pt x="345" y="241"/>
                      </a:lnTo>
                      <a:lnTo>
                        <a:pt x="345" y="244"/>
                      </a:lnTo>
                      <a:lnTo>
                        <a:pt x="345" y="248"/>
                      </a:lnTo>
                      <a:lnTo>
                        <a:pt x="345" y="254"/>
                      </a:lnTo>
                      <a:lnTo>
                        <a:pt x="345" y="257"/>
                      </a:lnTo>
                      <a:lnTo>
                        <a:pt x="345" y="260"/>
                      </a:lnTo>
                      <a:lnTo>
                        <a:pt x="345" y="263"/>
                      </a:lnTo>
                      <a:lnTo>
                        <a:pt x="345" y="266"/>
                      </a:lnTo>
                      <a:lnTo>
                        <a:pt x="345" y="270"/>
                      </a:lnTo>
                      <a:lnTo>
                        <a:pt x="345" y="273"/>
                      </a:lnTo>
                      <a:lnTo>
                        <a:pt x="345" y="279"/>
                      </a:lnTo>
                      <a:lnTo>
                        <a:pt x="345" y="282"/>
                      </a:lnTo>
                      <a:lnTo>
                        <a:pt x="345" y="285"/>
                      </a:lnTo>
                      <a:lnTo>
                        <a:pt x="345" y="288"/>
                      </a:lnTo>
                      <a:lnTo>
                        <a:pt x="345" y="292"/>
                      </a:lnTo>
                      <a:lnTo>
                        <a:pt x="345" y="295"/>
                      </a:lnTo>
                      <a:lnTo>
                        <a:pt x="345" y="301"/>
                      </a:lnTo>
                      <a:lnTo>
                        <a:pt x="345" y="304"/>
                      </a:lnTo>
                      <a:lnTo>
                        <a:pt x="345" y="307"/>
                      </a:lnTo>
                      <a:lnTo>
                        <a:pt x="345" y="310"/>
                      </a:lnTo>
                      <a:lnTo>
                        <a:pt x="345" y="313"/>
                      </a:lnTo>
                      <a:lnTo>
                        <a:pt x="345" y="317"/>
                      </a:lnTo>
                      <a:lnTo>
                        <a:pt x="345" y="320"/>
                      </a:lnTo>
                      <a:lnTo>
                        <a:pt x="345" y="326"/>
                      </a:lnTo>
                      <a:lnTo>
                        <a:pt x="345" y="329"/>
                      </a:lnTo>
                      <a:lnTo>
                        <a:pt x="345" y="332"/>
                      </a:lnTo>
                      <a:lnTo>
                        <a:pt x="345" y="335"/>
                      </a:lnTo>
                      <a:lnTo>
                        <a:pt x="345" y="339"/>
                      </a:lnTo>
                      <a:lnTo>
                        <a:pt x="345" y="342"/>
                      </a:lnTo>
                      <a:lnTo>
                        <a:pt x="345" y="348"/>
                      </a:lnTo>
                      <a:lnTo>
                        <a:pt x="345" y="351"/>
                      </a:lnTo>
                      <a:lnTo>
                        <a:pt x="345" y="354"/>
                      </a:lnTo>
                      <a:lnTo>
                        <a:pt x="345" y="357"/>
                      </a:lnTo>
                      <a:lnTo>
                        <a:pt x="345" y="360"/>
                      </a:lnTo>
                      <a:lnTo>
                        <a:pt x="345" y="364"/>
                      </a:lnTo>
                      <a:lnTo>
                        <a:pt x="345" y="367"/>
                      </a:lnTo>
                      <a:lnTo>
                        <a:pt x="345" y="373"/>
                      </a:lnTo>
                      <a:lnTo>
                        <a:pt x="345" y="376"/>
                      </a:lnTo>
                      <a:lnTo>
                        <a:pt x="345" y="379"/>
                      </a:lnTo>
                      <a:lnTo>
                        <a:pt x="345" y="382"/>
                      </a:lnTo>
                      <a:lnTo>
                        <a:pt x="345" y="386"/>
                      </a:lnTo>
                      <a:lnTo>
                        <a:pt x="345" y="389"/>
                      </a:lnTo>
                      <a:lnTo>
                        <a:pt x="345" y="392"/>
                      </a:lnTo>
                      <a:lnTo>
                        <a:pt x="345" y="398"/>
                      </a:lnTo>
                      <a:lnTo>
                        <a:pt x="345" y="401"/>
                      </a:lnTo>
                      <a:lnTo>
                        <a:pt x="345" y="404"/>
                      </a:lnTo>
                      <a:lnTo>
                        <a:pt x="345" y="407"/>
                      </a:lnTo>
                      <a:lnTo>
                        <a:pt x="345" y="411"/>
                      </a:lnTo>
                      <a:lnTo>
                        <a:pt x="345" y="414"/>
                      </a:lnTo>
                      <a:lnTo>
                        <a:pt x="345" y="420"/>
                      </a:lnTo>
                      <a:lnTo>
                        <a:pt x="345" y="423"/>
                      </a:lnTo>
                      <a:lnTo>
                        <a:pt x="345" y="426"/>
                      </a:lnTo>
                      <a:lnTo>
                        <a:pt x="345" y="429"/>
                      </a:lnTo>
                      <a:lnTo>
                        <a:pt x="345" y="433"/>
                      </a:lnTo>
                      <a:lnTo>
                        <a:pt x="345" y="436"/>
                      </a:lnTo>
                      <a:lnTo>
                        <a:pt x="345" y="439"/>
                      </a:lnTo>
                      <a:lnTo>
                        <a:pt x="345" y="445"/>
                      </a:lnTo>
                      <a:lnTo>
                        <a:pt x="345" y="448"/>
                      </a:lnTo>
                      <a:lnTo>
                        <a:pt x="345" y="451"/>
                      </a:lnTo>
                      <a:lnTo>
                        <a:pt x="345" y="454"/>
                      </a:lnTo>
                      <a:lnTo>
                        <a:pt x="345" y="458"/>
                      </a:lnTo>
                      <a:lnTo>
                        <a:pt x="348" y="461"/>
                      </a:lnTo>
                      <a:lnTo>
                        <a:pt x="348" y="467"/>
                      </a:lnTo>
                      <a:lnTo>
                        <a:pt x="348" y="470"/>
                      </a:lnTo>
                      <a:lnTo>
                        <a:pt x="348" y="473"/>
                      </a:lnTo>
                      <a:lnTo>
                        <a:pt x="348" y="476"/>
                      </a:lnTo>
                      <a:lnTo>
                        <a:pt x="348" y="480"/>
                      </a:lnTo>
                      <a:lnTo>
                        <a:pt x="348" y="483"/>
                      </a:lnTo>
                      <a:lnTo>
                        <a:pt x="348" y="486"/>
                      </a:lnTo>
                      <a:lnTo>
                        <a:pt x="348" y="492"/>
                      </a:lnTo>
                      <a:lnTo>
                        <a:pt x="348" y="495"/>
                      </a:lnTo>
                      <a:lnTo>
                        <a:pt x="348" y="498"/>
                      </a:lnTo>
                      <a:lnTo>
                        <a:pt x="348" y="501"/>
                      </a:lnTo>
                      <a:lnTo>
                        <a:pt x="348" y="505"/>
                      </a:lnTo>
                      <a:lnTo>
                        <a:pt x="348" y="508"/>
                      </a:lnTo>
                      <a:lnTo>
                        <a:pt x="348" y="514"/>
                      </a:lnTo>
                      <a:lnTo>
                        <a:pt x="348" y="517"/>
                      </a:lnTo>
                      <a:lnTo>
                        <a:pt x="348" y="520"/>
                      </a:lnTo>
                      <a:lnTo>
                        <a:pt x="348" y="523"/>
                      </a:lnTo>
                      <a:lnTo>
                        <a:pt x="348" y="527"/>
                      </a:lnTo>
                      <a:lnTo>
                        <a:pt x="348" y="530"/>
                      </a:lnTo>
                      <a:lnTo>
                        <a:pt x="351" y="533"/>
                      </a:lnTo>
                      <a:lnTo>
                        <a:pt x="351" y="539"/>
                      </a:lnTo>
                      <a:lnTo>
                        <a:pt x="351" y="542"/>
                      </a:lnTo>
                      <a:lnTo>
                        <a:pt x="351" y="545"/>
                      </a:lnTo>
                      <a:lnTo>
                        <a:pt x="351" y="549"/>
                      </a:lnTo>
                      <a:lnTo>
                        <a:pt x="351" y="552"/>
                      </a:lnTo>
                      <a:lnTo>
                        <a:pt x="351" y="555"/>
                      </a:lnTo>
                      <a:lnTo>
                        <a:pt x="351" y="558"/>
                      </a:lnTo>
                      <a:lnTo>
                        <a:pt x="351" y="564"/>
                      </a:lnTo>
                      <a:lnTo>
                        <a:pt x="351" y="567"/>
                      </a:lnTo>
                      <a:lnTo>
                        <a:pt x="351" y="570"/>
                      </a:lnTo>
                      <a:lnTo>
                        <a:pt x="351" y="574"/>
                      </a:lnTo>
                      <a:lnTo>
                        <a:pt x="351" y="577"/>
                      </a:lnTo>
                      <a:lnTo>
                        <a:pt x="351" y="580"/>
                      </a:lnTo>
                      <a:lnTo>
                        <a:pt x="354" y="586"/>
                      </a:lnTo>
                      <a:lnTo>
                        <a:pt x="354" y="589"/>
                      </a:lnTo>
                      <a:lnTo>
                        <a:pt x="354" y="592"/>
                      </a:lnTo>
                      <a:lnTo>
                        <a:pt x="354" y="596"/>
                      </a:lnTo>
                      <a:lnTo>
                        <a:pt x="354" y="599"/>
                      </a:lnTo>
                      <a:lnTo>
                        <a:pt x="354" y="602"/>
                      </a:lnTo>
                      <a:lnTo>
                        <a:pt x="354" y="605"/>
                      </a:lnTo>
                      <a:lnTo>
                        <a:pt x="354" y="611"/>
                      </a:lnTo>
                      <a:lnTo>
                        <a:pt x="354" y="614"/>
                      </a:lnTo>
                      <a:lnTo>
                        <a:pt x="354" y="617"/>
                      </a:lnTo>
                      <a:lnTo>
                        <a:pt x="354" y="621"/>
                      </a:lnTo>
                      <a:lnTo>
                        <a:pt x="357" y="624"/>
                      </a:lnTo>
                      <a:lnTo>
                        <a:pt x="357" y="627"/>
                      </a:lnTo>
                      <a:lnTo>
                        <a:pt x="357" y="633"/>
                      </a:lnTo>
                      <a:lnTo>
                        <a:pt x="357" y="636"/>
                      </a:lnTo>
                      <a:lnTo>
                        <a:pt x="357" y="639"/>
                      </a:lnTo>
                      <a:lnTo>
                        <a:pt x="357" y="643"/>
                      </a:lnTo>
                      <a:lnTo>
                        <a:pt x="357" y="646"/>
                      </a:lnTo>
                      <a:lnTo>
                        <a:pt x="357" y="649"/>
                      </a:lnTo>
                      <a:lnTo>
                        <a:pt x="360" y="652"/>
                      </a:lnTo>
                      <a:lnTo>
                        <a:pt x="360" y="658"/>
                      </a:lnTo>
                      <a:lnTo>
                        <a:pt x="360" y="661"/>
                      </a:lnTo>
                      <a:lnTo>
                        <a:pt x="360" y="664"/>
                      </a:lnTo>
                      <a:lnTo>
                        <a:pt x="360" y="668"/>
                      </a:lnTo>
                      <a:lnTo>
                        <a:pt x="360" y="671"/>
                      </a:lnTo>
                      <a:lnTo>
                        <a:pt x="364" y="674"/>
                      </a:lnTo>
                      <a:lnTo>
                        <a:pt x="364" y="677"/>
                      </a:lnTo>
                      <a:lnTo>
                        <a:pt x="364" y="683"/>
                      </a:lnTo>
                      <a:lnTo>
                        <a:pt x="364" y="686"/>
                      </a:lnTo>
                      <a:lnTo>
                        <a:pt x="364" y="690"/>
                      </a:lnTo>
                      <a:lnTo>
                        <a:pt x="367" y="693"/>
                      </a:lnTo>
                      <a:lnTo>
                        <a:pt x="367" y="696"/>
                      </a:lnTo>
                      <a:lnTo>
                        <a:pt x="367" y="699"/>
                      </a:lnTo>
                      <a:lnTo>
                        <a:pt x="367" y="705"/>
                      </a:lnTo>
                      <a:lnTo>
                        <a:pt x="370" y="708"/>
                      </a:lnTo>
                      <a:lnTo>
                        <a:pt x="370" y="711"/>
                      </a:lnTo>
                      <a:lnTo>
                        <a:pt x="370" y="715"/>
                      </a:lnTo>
                      <a:lnTo>
                        <a:pt x="370" y="718"/>
                      </a:lnTo>
                      <a:lnTo>
                        <a:pt x="370" y="721"/>
                      </a:lnTo>
                      <a:lnTo>
                        <a:pt x="373" y="724"/>
                      </a:lnTo>
                      <a:lnTo>
                        <a:pt x="373" y="730"/>
                      </a:lnTo>
                      <a:lnTo>
                        <a:pt x="373" y="733"/>
                      </a:lnTo>
                      <a:lnTo>
                        <a:pt x="373" y="737"/>
                      </a:lnTo>
                      <a:lnTo>
                        <a:pt x="376" y="740"/>
                      </a:lnTo>
                      <a:lnTo>
                        <a:pt x="376" y="743"/>
                      </a:lnTo>
                      <a:lnTo>
                        <a:pt x="376" y="746"/>
                      </a:lnTo>
                      <a:lnTo>
                        <a:pt x="376" y="752"/>
                      </a:lnTo>
                      <a:lnTo>
                        <a:pt x="379" y="755"/>
                      </a:lnTo>
                      <a:lnTo>
                        <a:pt x="379" y="758"/>
                      </a:lnTo>
                      <a:lnTo>
                        <a:pt x="379" y="762"/>
                      </a:lnTo>
                      <a:lnTo>
                        <a:pt x="379" y="765"/>
                      </a:lnTo>
                      <a:lnTo>
                        <a:pt x="382" y="768"/>
                      </a:lnTo>
                      <a:lnTo>
                        <a:pt x="382" y="771"/>
                      </a:lnTo>
                      <a:lnTo>
                        <a:pt x="382" y="777"/>
                      </a:lnTo>
                      <a:lnTo>
                        <a:pt x="382" y="780"/>
                      </a:lnTo>
                      <a:lnTo>
                        <a:pt x="386" y="784"/>
                      </a:lnTo>
                      <a:lnTo>
                        <a:pt x="386" y="787"/>
                      </a:lnTo>
                      <a:lnTo>
                        <a:pt x="386" y="790"/>
                      </a:lnTo>
                      <a:lnTo>
                        <a:pt x="386" y="793"/>
                      </a:lnTo>
                      <a:lnTo>
                        <a:pt x="389" y="799"/>
                      </a:lnTo>
                      <a:lnTo>
                        <a:pt x="389" y="802"/>
                      </a:lnTo>
                      <a:lnTo>
                        <a:pt x="389" y="806"/>
                      </a:lnTo>
                      <a:lnTo>
                        <a:pt x="389" y="809"/>
                      </a:lnTo>
                      <a:lnTo>
                        <a:pt x="392" y="812"/>
                      </a:lnTo>
                      <a:lnTo>
                        <a:pt x="392" y="815"/>
                      </a:lnTo>
                      <a:lnTo>
                        <a:pt x="392" y="818"/>
                      </a:lnTo>
                      <a:lnTo>
                        <a:pt x="395" y="824"/>
                      </a:lnTo>
                      <a:lnTo>
                        <a:pt x="395" y="827"/>
                      </a:lnTo>
                      <a:lnTo>
                        <a:pt x="395" y="831"/>
                      </a:lnTo>
                      <a:lnTo>
                        <a:pt x="398" y="834"/>
                      </a:lnTo>
                      <a:lnTo>
                        <a:pt x="398" y="837"/>
                      </a:lnTo>
                      <a:lnTo>
                        <a:pt x="401" y="840"/>
                      </a:lnTo>
                      <a:lnTo>
                        <a:pt x="401" y="843"/>
                      </a:lnTo>
                      <a:lnTo>
                        <a:pt x="404" y="849"/>
                      </a:lnTo>
                      <a:lnTo>
                        <a:pt x="404" y="853"/>
                      </a:lnTo>
                      <a:lnTo>
                        <a:pt x="407" y="856"/>
                      </a:lnTo>
                      <a:lnTo>
                        <a:pt x="407" y="859"/>
                      </a:lnTo>
                      <a:lnTo>
                        <a:pt x="411" y="862"/>
                      </a:lnTo>
                      <a:lnTo>
                        <a:pt x="411" y="865"/>
                      </a:lnTo>
                      <a:lnTo>
                        <a:pt x="414" y="871"/>
                      </a:lnTo>
                      <a:lnTo>
                        <a:pt x="414" y="874"/>
                      </a:lnTo>
                      <a:lnTo>
                        <a:pt x="417" y="878"/>
                      </a:lnTo>
                      <a:lnTo>
                        <a:pt x="420" y="881"/>
                      </a:lnTo>
                      <a:lnTo>
                        <a:pt x="420" y="884"/>
                      </a:lnTo>
                      <a:lnTo>
                        <a:pt x="423" y="887"/>
                      </a:lnTo>
                      <a:lnTo>
                        <a:pt x="426" y="890"/>
                      </a:lnTo>
                      <a:lnTo>
                        <a:pt x="426" y="896"/>
                      </a:lnTo>
                      <a:lnTo>
                        <a:pt x="429" y="900"/>
                      </a:lnTo>
                      <a:lnTo>
                        <a:pt x="433" y="903"/>
                      </a:lnTo>
                      <a:lnTo>
                        <a:pt x="436" y="906"/>
                      </a:lnTo>
                      <a:lnTo>
                        <a:pt x="436" y="909"/>
                      </a:lnTo>
                      <a:lnTo>
                        <a:pt x="439" y="912"/>
                      </a:lnTo>
                      <a:lnTo>
                        <a:pt x="442" y="918"/>
                      </a:lnTo>
                      <a:lnTo>
                        <a:pt x="445" y="921"/>
                      </a:lnTo>
                      <a:lnTo>
                        <a:pt x="448" y="925"/>
                      </a:lnTo>
                      <a:lnTo>
                        <a:pt x="448" y="928"/>
                      </a:lnTo>
                      <a:lnTo>
                        <a:pt x="451" y="931"/>
                      </a:lnTo>
                      <a:lnTo>
                        <a:pt x="454" y="934"/>
                      </a:lnTo>
                      <a:lnTo>
                        <a:pt x="458" y="937"/>
                      </a:lnTo>
                      <a:lnTo>
                        <a:pt x="461" y="943"/>
                      </a:lnTo>
                      <a:lnTo>
                        <a:pt x="464" y="947"/>
                      </a:lnTo>
                      <a:lnTo>
                        <a:pt x="467" y="950"/>
                      </a:lnTo>
                      <a:lnTo>
                        <a:pt x="470" y="953"/>
                      </a:lnTo>
                      <a:lnTo>
                        <a:pt x="470" y="956"/>
                      </a:lnTo>
                      <a:lnTo>
                        <a:pt x="473" y="959"/>
                      </a:lnTo>
                      <a:lnTo>
                        <a:pt x="476" y="962"/>
                      </a:lnTo>
                      <a:lnTo>
                        <a:pt x="480" y="968"/>
                      </a:lnTo>
                      <a:lnTo>
                        <a:pt x="483" y="972"/>
                      </a:lnTo>
                      <a:lnTo>
                        <a:pt x="486" y="975"/>
                      </a:lnTo>
                      <a:lnTo>
                        <a:pt x="489" y="978"/>
                      </a:lnTo>
                      <a:lnTo>
                        <a:pt x="492" y="981"/>
                      </a:lnTo>
                      <a:lnTo>
                        <a:pt x="492" y="984"/>
                      </a:lnTo>
                      <a:lnTo>
                        <a:pt x="495" y="990"/>
                      </a:lnTo>
                      <a:lnTo>
                        <a:pt x="498" y="994"/>
                      </a:lnTo>
                      <a:lnTo>
                        <a:pt x="501" y="997"/>
                      </a:lnTo>
                      <a:lnTo>
                        <a:pt x="505" y="1000"/>
                      </a:lnTo>
                      <a:lnTo>
                        <a:pt x="508" y="1003"/>
                      </a:lnTo>
                      <a:lnTo>
                        <a:pt x="508" y="1006"/>
                      </a:lnTo>
                      <a:lnTo>
                        <a:pt x="511" y="1009"/>
                      </a:lnTo>
                      <a:lnTo>
                        <a:pt x="514" y="1015"/>
                      </a:lnTo>
                      <a:lnTo>
                        <a:pt x="514" y="1019"/>
                      </a:lnTo>
                      <a:lnTo>
                        <a:pt x="517" y="1022"/>
                      </a:lnTo>
                      <a:lnTo>
                        <a:pt x="520" y="1025"/>
                      </a:lnTo>
                      <a:lnTo>
                        <a:pt x="520" y="1028"/>
                      </a:lnTo>
                      <a:lnTo>
                        <a:pt x="523" y="1031"/>
                      </a:lnTo>
                      <a:lnTo>
                        <a:pt x="523" y="1037"/>
                      </a:lnTo>
                      <a:lnTo>
                        <a:pt x="527" y="1041"/>
                      </a:lnTo>
                      <a:lnTo>
                        <a:pt x="527" y="1044"/>
                      </a:lnTo>
                      <a:lnTo>
                        <a:pt x="530" y="1047"/>
                      </a:lnTo>
                      <a:lnTo>
                        <a:pt x="530" y="1050"/>
                      </a:lnTo>
                      <a:lnTo>
                        <a:pt x="530" y="1053"/>
                      </a:lnTo>
                      <a:lnTo>
                        <a:pt x="533" y="1056"/>
                      </a:lnTo>
                      <a:lnTo>
                        <a:pt x="533" y="1062"/>
                      </a:lnTo>
                      <a:lnTo>
                        <a:pt x="533" y="1066"/>
                      </a:lnTo>
                      <a:lnTo>
                        <a:pt x="536" y="1069"/>
                      </a:lnTo>
                      <a:lnTo>
                        <a:pt x="536" y="1072"/>
                      </a:lnTo>
                      <a:lnTo>
                        <a:pt x="536" y="1075"/>
                      </a:lnTo>
                      <a:lnTo>
                        <a:pt x="536" y="1078"/>
                      </a:lnTo>
                      <a:lnTo>
                        <a:pt x="539" y="1084"/>
                      </a:lnTo>
                      <a:lnTo>
                        <a:pt x="539" y="1088"/>
                      </a:lnTo>
                      <a:lnTo>
                        <a:pt x="539" y="1091"/>
                      </a:lnTo>
                      <a:lnTo>
                        <a:pt x="539" y="1094"/>
                      </a:lnTo>
                      <a:lnTo>
                        <a:pt x="539" y="1097"/>
                      </a:lnTo>
                      <a:lnTo>
                        <a:pt x="539" y="1100"/>
                      </a:lnTo>
                      <a:lnTo>
                        <a:pt x="539" y="1103"/>
                      </a:lnTo>
                      <a:lnTo>
                        <a:pt x="539" y="1110"/>
                      </a:lnTo>
                      <a:lnTo>
                        <a:pt x="542" y="1113"/>
                      </a:lnTo>
                      <a:lnTo>
                        <a:pt x="542" y="1116"/>
                      </a:lnTo>
                      <a:lnTo>
                        <a:pt x="542" y="1119"/>
                      </a:lnTo>
                      <a:lnTo>
                        <a:pt x="542" y="1122"/>
                      </a:lnTo>
                      <a:lnTo>
                        <a:pt x="542" y="1125"/>
                      </a:lnTo>
                      <a:lnTo>
                        <a:pt x="542" y="1128"/>
                      </a:lnTo>
                      <a:lnTo>
                        <a:pt x="542" y="1135"/>
                      </a:lnTo>
                      <a:lnTo>
                        <a:pt x="542" y="1138"/>
                      </a:lnTo>
                      <a:lnTo>
                        <a:pt x="545" y="1141"/>
                      </a:lnTo>
                      <a:lnTo>
                        <a:pt x="545" y="1144"/>
                      </a:lnTo>
                      <a:lnTo>
                        <a:pt x="545" y="1147"/>
                      </a:lnTo>
                      <a:lnTo>
                        <a:pt x="545" y="1150"/>
                      </a:lnTo>
                      <a:lnTo>
                        <a:pt x="545" y="1157"/>
                      </a:lnTo>
                      <a:lnTo>
                        <a:pt x="548" y="1160"/>
                      </a:lnTo>
                      <a:lnTo>
                        <a:pt x="548" y="1163"/>
                      </a:lnTo>
                      <a:lnTo>
                        <a:pt x="548" y="1166"/>
                      </a:lnTo>
                      <a:lnTo>
                        <a:pt x="548" y="1169"/>
                      </a:lnTo>
                      <a:lnTo>
                        <a:pt x="548" y="1172"/>
                      </a:lnTo>
                      <a:lnTo>
                        <a:pt x="552" y="1175"/>
                      </a:lnTo>
                      <a:lnTo>
                        <a:pt x="552" y="1182"/>
                      </a:lnTo>
                      <a:lnTo>
                        <a:pt x="552" y="1185"/>
                      </a:lnTo>
                      <a:lnTo>
                        <a:pt x="555" y="1188"/>
                      </a:lnTo>
                      <a:lnTo>
                        <a:pt x="555" y="1191"/>
                      </a:lnTo>
                      <a:lnTo>
                        <a:pt x="555" y="1194"/>
                      </a:lnTo>
                      <a:lnTo>
                        <a:pt x="555" y="1197"/>
                      </a:lnTo>
                      <a:lnTo>
                        <a:pt x="555" y="1204"/>
                      </a:lnTo>
                      <a:lnTo>
                        <a:pt x="558" y="1207"/>
                      </a:lnTo>
                      <a:lnTo>
                        <a:pt x="558" y="1210"/>
                      </a:lnTo>
                      <a:lnTo>
                        <a:pt x="558" y="1213"/>
                      </a:lnTo>
                      <a:lnTo>
                        <a:pt x="558" y="1216"/>
                      </a:lnTo>
                      <a:lnTo>
                        <a:pt x="558" y="1219"/>
                      </a:lnTo>
                      <a:lnTo>
                        <a:pt x="561" y="1222"/>
                      </a:lnTo>
                      <a:lnTo>
                        <a:pt x="561" y="1229"/>
                      </a:lnTo>
                      <a:lnTo>
                        <a:pt x="561" y="1232"/>
                      </a:lnTo>
                      <a:lnTo>
                        <a:pt x="561" y="1235"/>
                      </a:lnTo>
                      <a:lnTo>
                        <a:pt x="561" y="1238"/>
                      </a:lnTo>
                      <a:lnTo>
                        <a:pt x="561" y="1241"/>
                      </a:lnTo>
                      <a:lnTo>
                        <a:pt x="561" y="1244"/>
                      </a:lnTo>
                      <a:lnTo>
                        <a:pt x="558" y="1247"/>
                      </a:lnTo>
                      <a:lnTo>
                        <a:pt x="558" y="1254"/>
                      </a:lnTo>
                      <a:lnTo>
                        <a:pt x="558" y="1257"/>
                      </a:lnTo>
                      <a:lnTo>
                        <a:pt x="558" y="1260"/>
                      </a:lnTo>
                      <a:lnTo>
                        <a:pt x="555" y="1263"/>
                      </a:lnTo>
                      <a:lnTo>
                        <a:pt x="555" y="1266"/>
                      </a:lnTo>
                      <a:lnTo>
                        <a:pt x="555" y="1269"/>
                      </a:lnTo>
                      <a:lnTo>
                        <a:pt x="552" y="1276"/>
                      </a:lnTo>
                      <a:lnTo>
                        <a:pt x="552" y="1279"/>
                      </a:lnTo>
                      <a:lnTo>
                        <a:pt x="548" y="1282"/>
                      </a:lnTo>
                      <a:lnTo>
                        <a:pt x="545" y="1285"/>
                      </a:lnTo>
                      <a:lnTo>
                        <a:pt x="545" y="1288"/>
                      </a:lnTo>
                      <a:lnTo>
                        <a:pt x="542" y="1291"/>
                      </a:lnTo>
                      <a:lnTo>
                        <a:pt x="539" y="1294"/>
                      </a:lnTo>
                      <a:lnTo>
                        <a:pt x="536" y="1301"/>
                      </a:lnTo>
                      <a:lnTo>
                        <a:pt x="533" y="1304"/>
                      </a:lnTo>
                      <a:lnTo>
                        <a:pt x="530" y="1307"/>
                      </a:lnTo>
                      <a:lnTo>
                        <a:pt x="527" y="1310"/>
                      </a:lnTo>
                      <a:lnTo>
                        <a:pt x="523" y="1313"/>
                      </a:lnTo>
                      <a:lnTo>
                        <a:pt x="520" y="1316"/>
                      </a:lnTo>
                      <a:lnTo>
                        <a:pt x="517" y="1323"/>
                      </a:lnTo>
                      <a:lnTo>
                        <a:pt x="514" y="1326"/>
                      </a:lnTo>
                      <a:lnTo>
                        <a:pt x="511" y="1329"/>
                      </a:lnTo>
                      <a:lnTo>
                        <a:pt x="508" y="1332"/>
                      </a:lnTo>
                      <a:lnTo>
                        <a:pt x="501" y="1335"/>
                      </a:lnTo>
                      <a:lnTo>
                        <a:pt x="498" y="1338"/>
                      </a:lnTo>
                      <a:lnTo>
                        <a:pt x="495" y="1341"/>
                      </a:lnTo>
                      <a:lnTo>
                        <a:pt x="492" y="1348"/>
                      </a:lnTo>
                      <a:lnTo>
                        <a:pt x="486" y="1351"/>
                      </a:lnTo>
                      <a:lnTo>
                        <a:pt x="483" y="1354"/>
                      </a:lnTo>
                      <a:lnTo>
                        <a:pt x="480" y="1357"/>
                      </a:lnTo>
                      <a:lnTo>
                        <a:pt x="476" y="1360"/>
                      </a:lnTo>
                      <a:lnTo>
                        <a:pt x="473" y="1363"/>
                      </a:lnTo>
                      <a:lnTo>
                        <a:pt x="467" y="1367"/>
                      </a:lnTo>
                      <a:lnTo>
                        <a:pt x="464" y="1373"/>
                      </a:lnTo>
                      <a:lnTo>
                        <a:pt x="461" y="1376"/>
                      </a:lnTo>
                      <a:lnTo>
                        <a:pt x="458" y="1379"/>
                      </a:lnTo>
                      <a:lnTo>
                        <a:pt x="454" y="1382"/>
                      </a:lnTo>
                      <a:lnTo>
                        <a:pt x="451" y="1385"/>
                      </a:lnTo>
                      <a:lnTo>
                        <a:pt x="445" y="1388"/>
                      </a:lnTo>
                      <a:lnTo>
                        <a:pt x="442" y="1395"/>
                      </a:lnTo>
                      <a:lnTo>
                        <a:pt x="439" y="1398"/>
                      </a:lnTo>
                      <a:lnTo>
                        <a:pt x="436" y="1401"/>
                      </a:lnTo>
                      <a:lnTo>
                        <a:pt x="433" y="1404"/>
                      </a:lnTo>
                      <a:lnTo>
                        <a:pt x="433" y="1407"/>
                      </a:lnTo>
                      <a:lnTo>
                        <a:pt x="429" y="1410"/>
                      </a:lnTo>
                      <a:lnTo>
                        <a:pt x="426" y="1414"/>
                      </a:lnTo>
                      <a:lnTo>
                        <a:pt x="423" y="1420"/>
                      </a:lnTo>
                      <a:lnTo>
                        <a:pt x="420" y="1423"/>
                      </a:lnTo>
                      <a:lnTo>
                        <a:pt x="417" y="1426"/>
                      </a:lnTo>
                      <a:lnTo>
                        <a:pt x="417" y="1429"/>
                      </a:lnTo>
                      <a:lnTo>
                        <a:pt x="414" y="1432"/>
                      </a:lnTo>
                      <a:lnTo>
                        <a:pt x="411" y="1435"/>
                      </a:lnTo>
                      <a:lnTo>
                        <a:pt x="411" y="1442"/>
                      </a:lnTo>
                      <a:lnTo>
                        <a:pt x="407" y="1445"/>
                      </a:lnTo>
                      <a:lnTo>
                        <a:pt x="407" y="1448"/>
                      </a:lnTo>
                      <a:lnTo>
                        <a:pt x="404" y="1451"/>
                      </a:lnTo>
                      <a:lnTo>
                        <a:pt x="404" y="1454"/>
                      </a:lnTo>
                      <a:lnTo>
                        <a:pt x="401" y="1457"/>
                      </a:lnTo>
                      <a:lnTo>
                        <a:pt x="401" y="1461"/>
                      </a:lnTo>
                      <a:lnTo>
                        <a:pt x="401" y="1467"/>
                      </a:lnTo>
                      <a:lnTo>
                        <a:pt x="401" y="1470"/>
                      </a:lnTo>
                      <a:lnTo>
                        <a:pt x="398" y="1473"/>
                      </a:lnTo>
                      <a:lnTo>
                        <a:pt x="398" y="1476"/>
                      </a:lnTo>
                      <a:lnTo>
                        <a:pt x="398" y="1479"/>
                      </a:lnTo>
                      <a:lnTo>
                        <a:pt x="398" y="1482"/>
                      </a:lnTo>
                      <a:lnTo>
                        <a:pt x="401" y="1489"/>
                      </a:lnTo>
                      <a:lnTo>
                        <a:pt x="401" y="1492"/>
                      </a:lnTo>
                      <a:lnTo>
                        <a:pt x="401" y="1495"/>
                      </a:lnTo>
                      <a:lnTo>
                        <a:pt x="404" y="1498"/>
                      </a:lnTo>
                      <a:lnTo>
                        <a:pt x="404" y="1501"/>
                      </a:lnTo>
                      <a:lnTo>
                        <a:pt x="407" y="1504"/>
                      </a:lnTo>
                      <a:lnTo>
                        <a:pt x="411" y="1508"/>
                      </a:lnTo>
                      <a:lnTo>
                        <a:pt x="411" y="1514"/>
                      </a:lnTo>
                      <a:lnTo>
                        <a:pt x="417" y="1517"/>
                      </a:lnTo>
                      <a:lnTo>
                        <a:pt x="420" y="1520"/>
                      </a:lnTo>
                      <a:lnTo>
                        <a:pt x="423" y="1523"/>
                      </a:lnTo>
                      <a:lnTo>
                        <a:pt x="429" y="1526"/>
                      </a:lnTo>
                      <a:lnTo>
                        <a:pt x="433" y="1529"/>
                      </a:lnTo>
                      <a:lnTo>
                        <a:pt x="439" y="1533"/>
                      </a:lnTo>
                      <a:lnTo>
                        <a:pt x="445" y="1539"/>
                      </a:lnTo>
                      <a:lnTo>
                        <a:pt x="451" y="1542"/>
                      </a:lnTo>
                      <a:lnTo>
                        <a:pt x="461" y="1545"/>
                      </a:lnTo>
                      <a:lnTo>
                        <a:pt x="467" y="1548"/>
                      </a:lnTo>
                      <a:lnTo>
                        <a:pt x="476" y="1551"/>
                      </a:lnTo>
                      <a:lnTo>
                        <a:pt x="483" y="1555"/>
                      </a:lnTo>
                      <a:lnTo>
                        <a:pt x="492" y="1561"/>
                      </a:lnTo>
                      <a:lnTo>
                        <a:pt x="501" y="1564"/>
                      </a:lnTo>
                      <a:lnTo>
                        <a:pt x="511" y="1567"/>
                      </a:lnTo>
                      <a:lnTo>
                        <a:pt x="523" y="1570"/>
                      </a:lnTo>
                      <a:lnTo>
                        <a:pt x="533" y="1573"/>
                      </a:lnTo>
                      <a:lnTo>
                        <a:pt x="542" y="1576"/>
                      </a:lnTo>
                      <a:lnTo>
                        <a:pt x="555" y="1580"/>
                      </a:lnTo>
                      <a:lnTo>
                        <a:pt x="564" y="1586"/>
                      </a:lnTo>
                      <a:lnTo>
                        <a:pt x="577" y="1589"/>
                      </a:lnTo>
                      <a:lnTo>
                        <a:pt x="586" y="1592"/>
                      </a:lnTo>
                      <a:lnTo>
                        <a:pt x="595" y="1595"/>
                      </a:lnTo>
                      <a:lnTo>
                        <a:pt x="608" y="1598"/>
                      </a:lnTo>
                      <a:lnTo>
                        <a:pt x="617" y="1602"/>
                      </a:lnTo>
                      <a:lnTo>
                        <a:pt x="627" y="1608"/>
                      </a:lnTo>
                      <a:lnTo>
                        <a:pt x="636" y="1611"/>
                      </a:lnTo>
                      <a:lnTo>
                        <a:pt x="646" y="1614"/>
                      </a:lnTo>
                      <a:lnTo>
                        <a:pt x="652" y="1617"/>
                      </a:lnTo>
                      <a:lnTo>
                        <a:pt x="661" y="1620"/>
                      </a:lnTo>
                      <a:lnTo>
                        <a:pt x="667" y="1623"/>
                      </a:lnTo>
                      <a:lnTo>
                        <a:pt x="674" y="1627"/>
                      </a:lnTo>
                      <a:lnTo>
                        <a:pt x="677" y="1633"/>
                      </a:lnTo>
                      <a:lnTo>
                        <a:pt x="680" y="1636"/>
                      </a:lnTo>
                      <a:lnTo>
                        <a:pt x="683" y="1639"/>
                      </a:lnTo>
                      <a:lnTo>
                        <a:pt x="686" y="1642"/>
                      </a:lnTo>
                      <a:lnTo>
                        <a:pt x="686" y="1645"/>
                      </a:lnTo>
                      <a:lnTo>
                        <a:pt x="686" y="1649"/>
                      </a:lnTo>
                      <a:lnTo>
                        <a:pt x="686" y="1652"/>
                      </a:lnTo>
                      <a:lnTo>
                        <a:pt x="683" y="1658"/>
                      </a:lnTo>
                      <a:lnTo>
                        <a:pt x="680" y="1661"/>
                      </a:lnTo>
                      <a:lnTo>
                        <a:pt x="677" y="1664"/>
                      </a:lnTo>
                      <a:lnTo>
                        <a:pt x="674" y="1667"/>
                      </a:lnTo>
                      <a:lnTo>
                        <a:pt x="667" y="1671"/>
                      </a:lnTo>
                      <a:lnTo>
                        <a:pt x="661" y="1674"/>
                      </a:lnTo>
                      <a:lnTo>
                        <a:pt x="652" y="1680"/>
                      </a:lnTo>
                      <a:lnTo>
                        <a:pt x="646" y="1683"/>
                      </a:lnTo>
                      <a:lnTo>
                        <a:pt x="636" y="1686"/>
                      </a:lnTo>
                      <a:lnTo>
                        <a:pt x="627" y="1689"/>
                      </a:lnTo>
                      <a:lnTo>
                        <a:pt x="614" y="1692"/>
                      </a:lnTo>
                      <a:lnTo>
                        <a:pt x="605" y="1696"/>
                      </a:lnTo>
                      <a:lnTo>
                        <a:pt x="595" y="1699"/>
                      </a:lnTo>
                      <a:lnTo>
                        <a:pt x="583" y="1705"/>
                      </a:lnTo>
                      <a:lnTo>
                        <a:pt x="573" y="1708"/>
                      </a:lnTo>
                      <a:lnTo>
                        <a:pt x="561" y="1711"/>
                      </a:lnTo>
                      <a:lnTo>
                        <a:pt x="548" y="1714"/>
                      </a:lnTo>
                      <a:lnTo>
                        <a:pt x="539" y="1718"/>
                      </a:lnTo>
                      <a:lnTo>
                        <a:pt x="527" y="1721"/>
                      </a:lnTo>
                      <a:lnTo>
                        <a:pt x="514" y="1727"/>
                      </a:lnTo>
                      <a:lnTo>
                        <a:pt x="505" y="1730"/>
                      </a:lnTo>
                      <a:lnTo>
                        <a:pt x="492" y="1733"/>
                      </a:lnTo>
                      <a:lnTo>
                        <a:pt x="483" y="1736"/>
                      </a:lnTo>
                      <a:lnTo>
                        <a:pt x="473" y="1739"/>
                      </a:lnTo>
                      <a:lnTo>
                        <a:pt x="464" y="1743"/>
                      </a:lnTo>
                      <a:lnTo>
                        <a:pt x="454" y="1746"/>
                      </a:lnTo>
                      <a:lnTo>
                        <a:pt x="445" y="1752"/>
                      </a:lnTo>
                      <a:lnTo>
                        <a:pt x="436" y="1755"/>
                      </a:lnTo>
                      <a:lnTo>
                        <a:pt x="429" y="1758"/>
                      </a:lnTo>
                      <a:lnTo>
                        <a:pt x="420" y="1761"/>
                      </a:lnTo>
                      <a:lnTo>
                        <a:pt x="414" y="1765"/>
                      </a:lnTo>
                      <a:lnTo>
                        <a:pt x="407" y="1768"/>
                      </a:lnTo>
                      <a:lnTo>
                        <a:pt x="401" y="1774"/>
                      </a:lnTo>
                      <a:lnTo>
                        <a:pt x="395" y="1777"/>
                      </a:lnTo>
                      <a:lnTo>
                        <a:pt x="389" y="1780"/>
                      </a:lnTo>
                      <a:lnTo>
                        <a:pt x="386" y="1783"/>
                      </a:lnTo>
                      <a:lnTo>
                        <a:pt x="379" y="1786"/>
                      </a:lnTo>
                      <a:lnTo>
                        <a:pt x="376" y="1790"/>
                      </a:lnTo>
                      <a:lnTo>
                        <a:pt x="373" y="1793"/>
                      </a:lnTo>
                      <a:lnTo>
                        <a:pt x="370" y="1799"/>
                      </a:lnTo>
                      <a:lnTo>
                        <a:pt x="367" y="1802"/>
                      </a:lnTo>
                      <a:lnTo>
                        <a:pt x="364" y="1805"/>
                      </a:lnTo>
                      <a:lnTo>
                        <a:pt x="360" y="1808"/>
                      </a:lnTo>
                      <a:lnTo>
                        <a:pt x="357" y="1812"/>
                      </a:lnTo>
                      <a:lnTo>
                        <a:pt x="357" y="1815"/>
                      </a:lnTo>
                      <a:lnTo>
                        <a:pt x="354" y="1818"/>
                      </a:lnTo>
                      <a:lnTo>
                        <a:pt x="354" y="1824"/>
                      </a:lnTo>
                      <a:lnTo>
                        <a:pt x="351" y="1827"/>
                      </a:lnTo>
                      <a:lnTo>
                        <a:pt x="351" y="1830"/>
                      </a:lnTo>
                      <a:lnTo>
                        <a:pt x="348" y="1833"/>
                      </a:lnTo>
                      <a:lnTo>
                        <a:pt x="348" y="1837"/>
                      </a:lnTo>
                      <a:lnTo>
                        <a:pt x="348" y="1840"/>
                      </a:lnTo>
                      <a:lnTo>
                        <a:pt x="348" y="1846"/>
                      </a:lnTo>
                      <a:lnTo>
                        <a:pt x="339" y="1846"/>
                      </a:lnTo>
                      <a:close/>
                    </a:path>
                  </a:pathLst>
                </a:custGeom>
                <a:solidFill>
                  <a:srgbClr val="99D8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578" name="Freeform 151">
                  <a:extLst>
                    <a:ext uri="{FF2B5EF4-FFF2-40B4-BE49-F238E27FC236}">
                      <a16:creationId xmlns:a16="http://schemas.microsoft.com/office/drawing/2014/main" id="{C7D9353A-96CB-40F8-A2E7-1E13951D1B5E}"/>
                    </a:ext>
                  </a:extLst>
                </p:cNvPr>
                <p:cNvSpPr>
                  <a:spLocks/>
                </p:cNvSpPr>
                <p:nvPr/>
              </p:nvSpPr>
              <p:spPr bwMode="auto">
                <a:xfrm>
                  <a:off x="39615469" y="23387378"/>
                  <a:ext cx="1061562" cy="2856624"/>
                </a:xfrm>
                <a:custGeom>
                  <a:avLst/>
                  <a:gdLst>
                    <a:gd name="T0" fmla="*/ 99 w 219"/>
                    <a:gd name="T1" fmla="*/ 571 h 589"/>
                    <a:gd name="T2" fmla="*/ 61 w 219"/>
                    <a:gd name="T3" fmla="*/ 553 h 589"/>
                    <a:gd name="T4" fmla="*/ 8 w 219"/>
                    <a:gd name="T5" fmla="*/ 534 h 589"/>
                    <a:gd name="T6" fmla="*/ 11 w 219"/>
                    <a:gd name="T7" fmla="*/ 516 h 589"/>
                    <a:gd name="T8" fmla="*/ 62 w 219"/>
                    <a:gd name="T9" fmla="*/ 498 h 589"/>
                    <a:gd name="T10" fmla="*/ 90 w 219"/>
                    <a:gd name="T11" fmla="*/ 479 h 589"/>
                    <a:gd name="T12" fmla="*/ 89 w 219"/>
                    <a:gd name="T13" fmla="*/ 461 h 589"/>
                    <a:gd name="T14" fmla="*/ 75 w 219"/>
                    <a:gd name="T15" fmla="*/ 442 h 589"/>
                    <a:gd name="T16" fmla="*/ 56 w 219"/>
                    <a:gd name="T17" fmla="*/ 424 h 589"/>
                    <a:gd name="T18" fmla="*/ 42 w 219"/>
                    <a:gd name="T19" fmla="*/ 405 h 589"/>
                    <a:gd name="T20" fmla="*/ 41 w 219"/>
                    <a:gd name="T21" fmla="*/ 387 h 589"/>
                    <a:gd name="T22" fmla="*/ 44 w 219"/>
                    <a:gd name="T23" fmla="*/ 369 h 589"/>
                    <a:gd name="T24" fmla="*/ 47 w 219"/>
                    <a:gd name="T25" fmla="*/ 350 h 589"/>
                    <a:gd name="T26" fmla="*/ 51 w 219"/>
                    <a:gd name="T27" fmla="*/ 332 h 589"/>
                    <a:gd name="T28" fmla="*/ 62 w 219"/>
                    <a:gd name="T29" fmla="*/ 313 h 589"/>
                    <a:gd name="T30" fmla="*/ 76 w 219"/>
                    <a:gd name="T31" fmla="*/ 295 h 589"/>
                    <a:gd name="T32" fmla="*/ 88 w 219"/>
                    <a:gd name="T33" fmla="*/ 276 h 589"/>
                    <a:gd name="T34" fmla="*/ 94 w 219"/>
                    <a:gd name="T35" fmla="*/ 258 h 589"/>
                    <a:gd name="T36" fmla="*/ 98 w 219"/>
                    <a:gd name="T37" fmla="*/ 240 h 589"/>
                    <a:gd name="T38" fmla="*/ 102 w 219"/>
                    <a:gd name="T39" fmla="*/ 221 h 589"/>
                    <a:gd name="T40" fmla="*/ 105 w 219"/>
                    <a:gd name="T41" fmla="*/ 203 h 589"/>
                    <a:gd name="T42" fmla="*/ 106 w 219"/>
                    <a:gd name="T43" fmla="*/ 184 h 589"/>
                    <a:gd name="T44" fmla="*/ 108 w 219"/>
                    <a:gd name="T45" fmla="*/ 166 h 589"/>
                    <a:gd name="T46" fmla="*/ 108 w 219"/>
                    <a:gd name="T47" fmla="*/ 147 h 589"/>
                    <a:gd name="T48" fmla="*/ 109 w 219"/>
                    <a:gd name="T49" fmla="*/ 129 h 589"/>
                    <a:gd name="T50" fmla="*/ 109 w 219"/>
                    <a:gd name="T51" fmla="*/ 111 h 589"/>
                    <a:gd name="T52" fmla="*/ 109 w 219"/>
                    <a:gd name="T53" fmla="*/ 92 h 589"/>
                    <a:gd name="T54" fmla="*/ 109 w 219"/>
                    <a:gd name="T55" fmla="*/ 74 h 589"/>
                    <a:gd name="T56" fmla="*/ 109 w 219"/>
                    <a:gd name="T57" fmla="*/ 55 h 589"/>
                    <a:gd name="T58" fmla="*/ 109 w 219"/>
                    <a:gd name="T59" fmla="*/ 37 h 589"/>
                    <a:gd name="T60" fmla="*/ 109 w 219"/>
                    <a:gd name="T61" fmla="*/ 18 h 589"/>
                    <a:gd name="T62" fmla="*/ 109 w 219"/>
                    <a:gd name="T63" fmla="*/ 0 h 589"/>
                    <a:gd name="T64" fmla="*/ 109 w 219"/>
                    <a:gd name="T65" fmla="*/ 17 h 589"/>
                    <a:gd name="T66" fmla="*/ 110 w 219"/>
                    <a:gd name="T67" fmla="*/ 36 h 589"/>
                    <a:gd name="T68" fmla="*/ 110 w 219"/>
                    <a:gd name="T69" fmla="*/ 54 h 589"/>
                    <a:gd name="T70" fmla="*/ 110 w 219"/>
                    <a:gd name="T71" fmla="*/ 73 h 589"/>
                    <a:gd name="T72" fmla="*/ 110 w 219"/>
                    <a:gd name="T73" fmla="*/ 91 h 589"/>
                    <a:gd name="T74" fmla="*/ 110 w 219"/>
                    <a:gd name="T75" fmla="*/ 109 h 589"/>
                    <a:gd name="T76" fmla="*/ 110 w 219"/>
                    <a:gd name="T77" fmla="*/ 128 h 589"/>
                    <a:gd name="T78" fmla="*/ 110 w 219"/>
                    <a:gd name="T79" fmla="*/ 146 h 589"/>
                    <a:gd name="T80" fmla="*/ 111 w 219"/>
                    <a:gd name="T81" fmla="*/ 165 h 589"/>
                    <a:gd name="T82" fmla="*/ 112 w 219"/>
                    <a:gd name="T83" fmla="*/ 183 h 589"/>
                    <a:gd name="T84" fmla="*/ 114 w 219"/>
                    <a:gd name="T85" fmla="*/ 202 h 589"/>
                    <a:gd name="T86" fmla="*/ 116 w 219"/>
                    <a:gd name="T87" fmla="*/ 220 h 589"/>
                    <a:gd name="T88" fmla="*/ 120 w 219"/>
                    <a:gd name="T89" fmla="*/ 238 h 589"/>
                    <a:gd name="T90" fmla="*/ 124 w 219"/>
                    <a:gd name="T91" fmla="*/ 257 h 589"/>
                    <a:gd name="T92" fmla="*/ 131 w 219"/>
                    <a:gd name="T93" fmla="*/ 275 h 589"/>
                    <a:gd name="T94" fmla="*/ 142 w 219"/>
                    <a:gd name="T95" fmla="*/ 294 h 589"/>
                    <a:gd name="T96" fmla="*/ 156 w 219"/>
                    <a:gd name="T97" fmla="*/ 312 h 589"/>
                    <a:gd name="T98" fmla="*/ 167 w 219"/>
                    <a:gd name="T99" fmla="*/ 331 h 589"/>
                    <a:gd name="T100" fmla="*/ 172 w 219"/>
                    <a:gd name="T101" fmla="*/ 349 h 589"/>
                    <a:gd name="T102" fmla="*/ 174 w 219"/>
                    <a:gd name="T103" fmla="*/ 367 h 589"/>
                    <a:gd name="T104" fmla="*/ 178 w 219"/>
                    <a:gd name="T105" fmla="*/ 386 h 589"/>
                    <a:gd name="T106" fmla="*/ 177 w 219"/>
                    <a:gd name="T107" fmla="*/ 404 h 589"/>
                    <a:gd name="T108" fmla="*/ 164 w 219"/>
                    <a:gd name="T109" fmla="*/ 423 h 589"/>
                    <a:gd name="T110" fmla="*/ 145 w 219"/>
                    <a:gd name="T111" fmla="*/ 441 h 589"/>
                    <a:gd name="T112" fmla="*/ 131 w 219"/>
                    <a:gd name="T113" fmla="*/ 460 h 589"/>
                    <a:gd name="T114" fmla="*/ 129 w 219"/>
                    <a:gd name="T115" fmla="*/ 478 h 589"/>
                    <a:gd name="T116" fmla="*/ 154 w 219"/>
                    <a:gd name="T117" fmla="*/ 496 h 589"/>
                    <a:gd name="T118" fmla="*/ 206 w 219"/>
                    <a:gd name="T119" fmla="*/ 515 h 589"/>
                    <a:gd name="T120" fmla="*/ 213 w 219"/>
                    <a:gd name="T121" fmla="*/ 533 h 589"/>
                    <a:gd name="T122" fmla="*/ 161 w 219"/>
                    <a:gd name="T123" fmla="*/ 552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9" h="589">
                      <a:moveTo>
                        <a:pt x="108" y="589"/>
                      </a:moveTo>
                      <a:lnTo>
                        <a:pt x="108" y="587"/>
                      </a:lnTo>
                      <a:lnTo>
                        <a:pt x="108" y="586"/>
                      </a:lnTo>
                      <a:lnTo>
                        <a:pt x="107" y="585"/>
                      </a:lnTo>
                      <a:lnTo>
                        <a:pt x="107" y="584"/>
                      </a:lnTo>
                      <a:lnTo>
                        <a:pt x="107" y="583"/>
                      </a:lnTo>
                      <a:lnTo>
                        <a:pt x="106" y="582"/>
                      </a:lnTo>
                      <a:lnTo>
                        <a:pt x="106" y="580"/>
                      </a:lnTo>
                      <a:lnTo>
                        <a:pt x="105" y="579"/>
                      </a:lnTo>
                      <a:lnTo>
                        <a:pt x="105" y="578"/>
                      </a:lnTo>
                      <a:lnTo>
                        <a:pt x="104" y="577"/>
                      </a:lnTo>
                      <a:lnTo>
                        <a:pt x="103" y="576"/>
                      </a:lnTo>
                      <a:lnTo>
                        <a:pt x="102" y="575"/>
                      </a:lnTo>
                      <a:lnTo>
                        <a:pt x="101" y="574"/>
                      </a:lnTo>
                      <a:lnTo>
                        <a:pt x="100" y="572"/>
                      </a:lnTo>
                      <a:lnTo>
                        <a:pt x="99" y="571"/>
                      </a:lnTo>
                      <a:lnTo>
                        <a:pt x="98" y="570"/>
                      </a:lnTo>
                      <a:lnTo>
                        <a:pt x="96" y="569"/>
                      </a:lnTo>
                      <a:lnTo>
                        <a:pt x="95" y="568"/>
                      </a:lnTo>
                      <a:lnTo>
                        <a:pt x="93" y="567"/>
                      </a:lnTo>
                      <a:lnTo>
                        <a:pt x="91" y="566"/>
                      </a:lnTo>
                      <a:lnTo>
                        <a:pt x="89" y="564"/>
                      </a:lnTo>
                      <a:lnTo>
                        <a:pt x="87" y="563"/>
                      </a:lnTo>
                      <a:lnTo>
                        <a:pt x="85" y="562"/>
                      </a:lnTo>
                      <a:lnTo>
                        <a:pt x="82" y="561"/>
                      </a:lnTo>
                      <a:lnTo>
                        <a:pt x="80" y="560"/>
                      </a:lnTo>
                      <a:lnTo>
                        <a:pt x="77" y="559"/>
                      </a:lnTo>
                      <a:lnTo>
                        <a:pt x="74" y="557"/>
                      </a:lnTo>
                      <a:lnTo>
                        <a:pt x="71" y="556"/>
                      </a:lnTo>
                      <a:lnTo>
                        <a:pt x="68" y="555"/>
                      </a:lnTo>
                      <a:lnTo>
                        <a:pt x="65" y="554"/>
                      </a:lnTo>
                      <a:lnTo>
                        <a:pt x="61" y="553"/>
                      </a:lnTo>
                      <a:lnTo>
                        <a:pt x="58" y="552"/>
                      </a:lnTo>
                      <a:lnTo>
                        <a:pt x="55" y="551"/>
                      </a:lnTo>
                      <a:lnTo>
                        <a:pt x="51" y="549"/>
                      </a:lnTo>
                      <a:lnTo>
                        <a:pt x="47" y="548"/>
                      </a:lnTo>
                      <a:lnTo>
                        <a:pt x="44" y="547"/>
                      </a:lnTo>
                      <a:lnTo>
                        <a:pt x="40" y="546"/>
                      </a:lnTo>
                      <a:lnTo>
                        <a:pt x="36" y="545"/>
                      </a:lnTo>
                      <a:lnTo>
                        <a:pt x="33" y="544"/>
                      </a:lnTo>
                      <a:lnTo>
                        <a:pt x="29" y="542"/>
                      </a:lnTo>
                      <a:lnTo>
                        <a:pt x="26" y="541"/>
                      </a:lnTo>
                      <a:lnTo>
                        <a:pt x="22" y="540"/>
                      </a:lnTo>
                      <a:lnTo>
                        <a:pt x="19" y="539"/>
                      </a:lnTo>
                      <a:lnTo>
                        <a:pt x="16" y="538"/>
                      </a:lnTo>
                      <a:lnTo>
                        <a:pt x="13" y="537"/>
                      </a:lnTo>
                      <a:lnTo>
                        <a:pt x="11" y="536"/>
                      </a:lnTo>
                      <a:lnTo>
                        <a:pt x="8" y="534"/>
                      </a:lnTo>
                      <a:lnTo>
                        <a:pt x="6" y="533"/>
                      </a:lnTo>
                      <a:lnTo>
                        <a:pt x="4" y="532"/>
                      </a:lnTo>
                      <a:lnTo>
                        <a:pt x="3" y="531"/>
                      </a:lnTo>
                      <a:lnTo>
                        <a:pt x="1" y="530"/>
                      </a:lnTo>
                      <a:lnTo>
                        <a:pt x="0" y="529"/>
                      </a:lnTo>
                      <a:lnTo>
                        <a:pt x="0" y="527"/>
                      </a:lnTo>
                      <a:lnTo>
                        <a:pt x="0" y="526"/>
                      </a:lnTo>
                      <a:lnTo>
                        <a:pt x="0" y="525"/>
                      </a:lnTo>
                      <a:lnTo>
                        <a:pt x="0" y="524"/>
                      </a:lnTo>
                      <a:lnTo>
                        <a:pt x="0" y="523"/>
                      </a:lnTo>
                      <a:lnTo>
                        <a:pt x="1" y="522"/>
                      </a:lnTo>
                      <a:lnTo>
                        <a:pt x="3" y="521"/>
                      </a:lnTo>
                      <a:lnTo>
                        <a:pt x="4" y="519"/>
                      </a:lnTo>
                      <a:lnTo>
                        <a:pt x="6" y="518"/>
                      </a:lnTo>
                      <a:lnTo>
                        <a:pt x="8" y="517"/>
                      </a:lnTo>
                      <a:lnTo>
                        <a:pt x="11" y="516"/>
                      </a:lnTo>
                      <a:lnTo>
                        <a:pt x="13" y="515"/>
                      </a:lnTo>
                      <a:lnTo>
                        <a:pt x="16" y="514"/>
                      </a:lnTo>
                      <a:lnTo>
                        <a:pt x="19" y="513"/>
                      </a:lnTo>
                      <a:lnTo>
                        <a:pt x="22" y="511"/>
                      </a:lnTo>
                      <a:lnTo>
                        <a:pt x="25" y="510"/>
                      </a:lnTo>
                      <a:lnTo>
                        <a:pt x="28" y="509"/>
                      </a:lnTo>
                      <a:lnTo>
                        <a:pt x="32" y="508"/>
                      </a:lnTo>
                      <a:lnTo>
                        <a:pt x="35" y="507"/>
                      </a:lnTo>
                      <a:lnTo>
                        <a:pt x="39" y="506"/>
                      </a:lnTo>
                      <a:lnTo>
                        <a:pt x="42" y="504"/>
                      </a:lnTo>
                      <a:lnTo>
                        <a:pt x="46" y="503"/>
                      </a:lnTo>
                      <a:lnTo>
                        <a:pt x="49" y="502"/>
                      </a:lnTo>
                      <a:lnTo>
                        <a:pt x="52" y="501"/>
                      </a:lnTo>
                      <a:lnTo>
                        <a:pt x="55" y="500"/>
                      </a:lnTo>
                      <a:lnTo>
                        <a:pt x="59" y="499"/>
                      </a:lnTo>
                      <a:lnTo>
                        <a:pt x="62" y="498"/>
                      </a:lnTo>
                      <a:lnTo>
                        <a:pt x="64" y="496"/>
                      </a:lnTo>
                      <a:lnTo>
                        <a:pt x="67" y="495"/>
                      </a:lnTo>
                      <a:lnTo>
                        <a:pt x="70" y="494"/>
                      </a:lnTo>
                      <a:lnTo>
                        <a:pt x="72" y="493"/>
                      </a:lnTo>
                      <a:lnTo>
                        <a:pt x="75" y="492"/>
                      </a:lnTo>
                      <a:lnTo>
                        <a:pt x="77" y="491"/>
                      </a:lnTo>
                      <a:lnTo>
                        <a:pt x="79" y="489"/>
                      </a:lnTo>
                      <a:lnTo>
                        <a:pt x="81" y="488"/>
                      </a:lnTo>
                      <a:lnTo>
                        <a:pt x="82" y="487"/>
                      </a:lnTo>
                      <a:lnTo>
                        <a:pt x="84" y="486"/>
                      </a:lnTo>
                      <a:lnTo>
                        <a:pt x="85" y="485"/>
                      </a:lnTo>
                      <a:lnTo>
                        <a:pt x="86" y="484"/>
                      </a:lnTo>
                      <a:lnTo>
                        <a:pt x="87" y="483"/>
                      </a:lnTo>
                      <a:lnTo>
                        <a:pt x="88" y="481"/>
                      </a:lnTo>
                      <a:lnTo>
                        <a:pt x="89" y="480"/>
                      </a:lnTo>
                      <a:lnTo>
                        <a:pt x="90" y="479"/>
                      </a:lnTo>
                      <a:lnTo>
                        <a:pt x="90" y="478"/>
                      </a:lnTo>
                      <a:lnTo>
                        <a:pt x="91" y="477"/>
                      </a:lnTo>
                      <a:lnTo>
                        <a:pt x="91" y="476"/>
                      </a:lnTo>
                      <a:lnTo>
                        <a:pt x="91" y="475"/>
                      </a:lnTo>
                      <a:lnTo>
                        <a:pt x="91" y="473"/>
                      </a:lnTo>
                      <a:lnTo>
                        <a:pt x="92" y="472"/>
                      </a:lnTo>
                      <a:lnTo>
                        <a:pt x="92" y="471"/>
                      </a:lnTo>
                      <a:lnTo>
                        <a:pt x="91" y="470"/>
                      </a:lnTo>
                      <a:lnTo>
                        <a:pt x="91" y="469"/>
                      </a:lnTo>
                      <a:lnTo>
                        <a:pt x="91" y="468"/>
                      </a:lnTo>
                      <a:lnTo>
                        <a:pt x="91" y="466"/>
                      </a:lnTo>
                      <a:lnTo>
                        <a:pt x="90" y="465"/>
                      </a:lnTo>
                      <a:lnTo>
                        <a:pt x="90" y="464"/>
                      </a:lnTo>
                      <a:lnTo>
                        <a:pt x="90" y="463"/>
                      </a:lnTo>
                      <a:lnTo>
                        <a:pt x="89" y="462"/>
                      </a:lnTo>
                      <a:lnTo>
                        <a:pt x="89" y="461"/>
                      </a:lnTo>
                      <a:lnTo>
                        <a:pt x="88" y="460"/>
                      </a:lnTo>
                      <a:lnTo>
                        <a:pt x="88" y="458"/>
                      </a:lnTo>
                      <a:lnTo>
                        <a:pt x="87" y="457"/>
                      </a:lnTo>
                      <a:lnTo>
                        <a:pt x="86" y="456"/>
                      </a:lnTo>
                      <a:lnTo>
                        <a:pt x="85" y="455"/>
                      </a:lnTo>
                      <a:lnTo>
                        <a:pt x="85" y="454"/>
                      </a:lnTo>
                      <a:lnTo>
                        <a:pt x="84" y="453"/>
                      </a:lnTo>
                      <a:lnTo>
                        <a:pt x="83" y="451"/>
                      </a:lnTo>
                      <a:lnTo>
                        <a:pt x="82" y="450"/>
                      </a:lnTo>
                      <a:lnTo>
                        <a:pt x="81" y="449"/>
                      </a:lnTo>
                      <a:lnTo>
                        <a:pt x="80" y="448"/>
                      </a:lnTo>
                      <a:lnTo>
                        <a:pt x="79" y="447"/>
                      </a:lnTo>
                      <a:lnTo>
                        <a:pt x="78" y="446"/>
                      </a:lnTo>
                      <a:lnTo>
                        <a:pt x="77" y="445"/>
                      </a:lnTo>
                      <a:lnTo>
                        <a:pt x="76" y="443"/>
                      </a:lnTo>
                      <a:lnTo>
                        <a:pt x="75" y="442"/>
                      </a:lnTo>
                      <a:lnTo>
                        <a:pt x="74" y="441"/>
                      </a:lnTo>
                      <a:lnTo>
                        <a:pt x="73" y="440"/>
                      </a:lnTo>
                      <a:lnTo>
                        <a:pt x="72" y="439"/>
                      </a:lnTo>
                      <a:lnTo>
                        <a:pt x="71" y="438"/>
                      </a:lnTo>
                      <a:lnTo>
                        <a:pt x="70" y="436"/>
                      </a:lnTo>
                      <a:lnTo>
                        <a:pt x="68" y="435"/>
                      </a:lnTo>
                      <a:lnTo>
                        <a:pt x="67" y="434"/>
                      </a:lnTo>
                      <a:lnTo>
                        <a:pt x="66" y="433"/>
                      </a:lnTo>
                      <a:lnTo>
                        <a:pt x="65" y="432"/>
                      </a:lnTo>
                      <a:lnTo>
                        <a:pt x="63" y="431"/>
                      </a:lnTo>
                      <a:lnTo>
                        <a:pt x="62" y="430"/>
                      </a:lnTo>
                      <a:lnTo>
                        <a:pt x="61" y="428"/>
                      </a:lnTo>
                      <a:lnTo>
                        <a:pt x="60" y="427"/>
                      </a:lnTo>
                      <a:lnTo>
                        <a:pt x="58" y="426"/>
                      </a:lnTo>
                      <a:lnTo>
                        <a:pt x="57" y="425"/>
                      </a:lnTo>
                      <a:lnTo>
                        <a:pt x="56" y="424"/>
                      </a:lnTo>
                      <a:lnTo>
                        <a:pt x="55" y="423"/>
                      </a:lnTo>
                      <a:lnTo>
                        <a:pt x="54" y="422"/>
                      </a:lnTo>
                      <a:lnTo>
                        <a:pt x="53" y="420"/>
                      </a:lnTo>
                      <a:lnTo>
                        <a:pt x="52" y="419"/>
                      </a:lnTo>
                      <a:lnTo>
                        <a:pt x="51" y="418"/>
                      </a:lnTo>
                      <a:lnTo>
                        <a:pt x="50" y="417"/>
                      </a:lnTo>
                      <a:lnTo>
                        <a:pt x="49" y="416"/>
                      </a:lnTo>
                      <a:lnTo>
                        <a:pt x="48" y="415"/>
                      </a:lnTo>
                      <a:lnTo>
                        <a:pt x="47" y="413"/>
                      </a:lnTo>
                      <a:lnTo>
                        <a:pt x="46" y="412"/>
                      </a:lnTo>
                      <a:lnTo>
                        <a:pt x="45" y="411"/>
                      </a:lnTo>
                      <a:lnTo>
                        <a:pt x="45" y="410"/>
                      </a:lnTo>
                      <a:lnTo>
                        <a:pt x="44" y="409"/>
                      </a:lnTo>
                      <a:lnTo>
                        <a:pt x="43" y="408"/>
                      </a:lnTo>
                      <a:lnTo>
                        <a:pt x="43" y="407"/>
                      </a:lnTo>
                      <a:lnTo>
                        <a:pt x="42" y="405"/>
                      </a:lnTo>
                      <a:lnTo>
                        <a:pt x="42" y="404"/>
                      </a:lnTo>
                      <a:lnTo>
                        <a:pt x="41" y="403"/>
                      </a:lnTo>
                      <a:lnTo>
                        <a:pt x="41" y="402"/>
                      </a:lnTo>
                      <a:lnTo>
                        <a:pt x="41" y="401"/>
                      </a:lnTo>
                      <a:lnTo>
                        <a:pt x="41" y="400"/>
                      </a:lnTo>
                      <a:lnTo>
                        <a:pt x="40" y="398"/>
                      </a:lnTo>
                      <a:lnTo>
                        <a:pt x="40" y="397"/>
                      </a:lnTo>
                      <a:lnTo>
                        <a:pt x="40" y="396"/>
                      </a:lnTo>
                      <a:lnTo>
                        <a:pt x="40" y="395"/>
                      </a:lnTo>
                      <a:lnTo>
                        <a:pt x="40" y="394"/>
                      </a:lnTo>
                      <a:lnTo>
                        <a:pt x="40" y="393"/>
                      </a:lnTo>
                      <a:lnTo>
                        <a:pt x="40" y="392"/>
                      </a:lnTo>
                      <a:lnTo>
                        <a:pt x="40" y="390"/>
                      </a:lnTo>
                      <a:lnTo>
                        <a:pt x="40" y="389"/>
                      </a:lnTo>
                      <a:lnTo>
                        <a:pt x="41" y="388"/>
                      </a:lnTo>
                      <a:lnTo>
                        <a:pt x="41" y="387"/>
                      </a:lnTo>
                      <a:lnTo>
                        <a:pt x="41" y="386"/>
                      </a:lnTo>
                      <a:lnTo>
                        <a:pt x="41" y="385"/>
                      </a:lnTo>
                      <a:lnTo>
                        <a:pt x="41" y="384"/>
                      </a:lnTo>
                      <a:lnTo>
                        <a:pt x="42" y="382"/>
                      </a:lnTo>
                      <a:lnTo>
                        <a:pt x="42" y="381"/>
                      </a:lnTo>
                      <a:lnTo>
                        <a:pt x="42" y="380"/>
                      </a:lnTo>
                      <a:lnTo>
                        <a:pt x="42" y="379"/>
                      </a:lnTo>
                      <a:lnTo>
                        <a:pt x="43" y="378"/>
                      </a:lnTo>
                      <a:lnTo>
                        <a:pt x="43" y="377"/>
                      </a:lnTo>
                      <a:lnTo>
                        <a:pt x="43" y="375"/>
                      </a:lnTo>
                      <a:lnTo>
                        <a:pt x="43" y="374"/>
                      </a:lnTo>
                      <a:lnTo>
                        <a:pt x="44" y="373"/>
                      </a:lnTo>
                      <a:lnTo>
                        <a:pt x="44" y="372"/>
                      </a:lnTo>
                      <a:lnTo>
                        <a:pt x="44" y="371"/>
                      </a:lnTo>
                      <a:lnTo>
                        <a:pt x="44" y="370"/>
                      </a:lnTo>
                      <a:lnTo>
                        <a:pt x="44" y="369"/>
                      </a:lnTo>
                      <a:lnTo>
                        <a:pt x="45" y="367"/>
                      </a:lnTo>
                      <a:lnTo>
                        <a:pt x="45" y="366"/>
                      </a:lnTo>
                      <a:lnTo>
                        <a:pt x="45" y="365"/>
                      </a:lnTo>
                      <a:lnTo>
                        <a:pt x="45" y="364"/>
                      </a:lnTo>
                      <a:lnTo>
                        <a:pt x="45" y="363"/>
                      </a:lnTo>
                      <a:lnTo>
                        <a:pt x="46" y="362"/>
                      </a:lnTo>
                      <a:lnTo>
                        <a:pt x="46" y="360"/>
                      </a:lnTo>
                      <a:lnTo>
                        <a:pt x="46" y="359"/>
                      </a:lnTo>
                      <a:lnTo>
                        <a:pt x="46" y="358"/>
                      </a:lnTo>
                      <a:lnTo>
                        <a:pt x="46" y="357"/>
                      </a:lnTo>
                      <a:lnTo>
                        <a:pt x="46" y="356"/>
                      </a:lnTo>
                      <a:lnTo>
                        <a:pt x="46" y="355"/>
                      </a:lnTo>
                      <a:lnTo>
                        <a:pt x="46" y="354"/>
                      </a:lnTo>
                      <a:lnTo>
                        <a:pt x="46" y="352"/>
                      </a:lnTo>
                      <a:lnTo>
                        <a:pt x="47" y="351"/>
                      </a:lnTo>
                      <a:lnTo>
                        <a:pt x="47" y="350"/>
                      </a:lnTo>
                      <a:lnTo>
                        <a:pt x="47" y="349"/>
                      </a:lnTo>
                      <a:lnTo>
                        <a:pt x="47" y="348"/>
                      </a:lnTo>
                      <a:lnTo>
                        <a:pt x="47" y="347"/>
                      </a:lnTo>
                      <a:lnTo>
                        <a:pt x="47" y="346"/>
                      </a:lnTo>
                      <a:lnTo>
                        <a:pt x="47" y="344"/>
                      </a:lnTo>
                      <a:lnTo>
                        <a:pt x="48" y="343"/>
                      </a:lnTo>
                      <a:lnTo>
                        <a:pt x="48" y="342"/>
                      </a:lnTo>
                      <a:lnTo>
                        <a:pt x="48" y="341"/>
                      </a:lnTo>
                      <a:lnTo>
                        <a:pt x="48" y="340"/>
                      </a:lnTo>
                      <a:lnTo>
                        <a:pt x="49" y="339"/>
                      </a:lnTo>
                      <a:lnTo>
                        <a:pt x="49" y="337"/>
                      </a:lnTo>
                      <a:lnTo>
                        <a:pt x="49" y="336"/>
                      </a:lnTo>
                      <a:lnTo>
                        <a:pt x="50" y="335"/>
                      </a:lnTo>
                      <a:lnTo>
                        <a:pt x="50" y="334"/>
                      </a:lnTo>
                      <a:lnTo>
                        <a:pt x="51" y="333"/>
                      </a:lnTo>
                      <a:lnTo>
                        <a:pt x="51" y="332"/>
                      </a:lnTo>
                      <a:lnTo>
                        <a:pt x="52" y="331"/>
                      </a:lnTo>
                      <a:lnTo>
                        <a:pt x="52" y="329"/>
                      </a:lnTo>
                      <a:lnTo>
                        <a:pt x="53" y="328"/>
                      </a:lnTo>
                      <a:lnTo>
                        <a:pt x="53" y="327"/>
                      </a:lnTo>
                      <a:lnTo>
                        <a:pt x="54" y="326"/>
                      </a:lnTo>
                      <a:lnTo>
                        <a:pt x="54" y="325"/>
                      </a:lnTo>
                      <a:lnTo>
                        <a:pt x="55" y="324"/>
                      </a:lnTo>
                      <a:lnTo>
                        <a:pt x="56" y="322"/>
                      </a:lnTo>
                      <a:lnTo>
                        <a:pt x="57" y="321"/>
                      </a:lnTo>
                      <a:lnTo>
                        <a:pt x="57" y="320"/>
                      </a:lnTo>
                      <a:lnTo>
                        <a:pt x="58" y="319"/>
                      </a:lnTo>
                      <a:lnTo>
                        <a:pt x="59" y="318"/>
                      </a:lnTo>
                      <a:lnTo>
                        <a:pt x="60" y="317"/>
                      </a:lnTo>
                      <a:lnTo>
                        <a:pt x="61" y="316"/>
                      </a:lnTo>
                      <a:lnTo>
                        <a:pt x="61" y="314"/>
                      </a:lnTo>
                      <a:lnTo>
                        <a:pt x="62" y="313"/>
                      </a:lnTo>
                      <a:lnTo>
                        <a:pt x="63" y="312"/>
                      </a:lnTo>
                      <a:lnTo>
                        <a:pt x="64" y="311"/>
                      </a:lnTo>
                      <a:lnTo>
                        <a:pt x="65" y="310"/>
                      </a:lnTo>
                      <a:lnTo>
                        <a:pt x="66" y="309"/>
                      </a:lnTo>
                      <a:lnTo>
                        <a:pt x="67" y="307"/>
                      </a:lnTo>
                      <a:lnTo>
                        <a:pt x="68" y="306"/>
                      </a:lnTo>
                      <a:lnTo>
                        <a:pt x="68" y="305"/>
                      </a:lnTo>
                      <a:lnTo>
                        <a:pt x="69" y="304"/>
                      </a:lnTo>
                      <a:lnTo>
                        <a:pt x="70" y="303"/>
                      </a:lnTo>
                      <a:lnTo>
                        <a:pt x="71" y="302"/>
                      </a:lnTo>
                      <a:lnTo>
                        <a:pt x="72" y="301"/>
                      </a:lnTo>
                      <a:lnTo>
                        <a:pt x="73" y="299"/>
                      </a:lnTo>
                      <a:lnTo>
                        <a:pt x="74" y="298"/>
                      </a:lnTo>
                      <a:lnTo>
                        <a:pt x="75" y="297"/>
                      </a:lnTo>
                      <a:lnTo>
                        <a:pt x="75" y="296"/>
                      </a:lnTo>
                      <a:lnTo>
                        <a:pt x="76" y="295"/>
                      </a:lnTo>
                      <a:lnTo>
                        <a:pt x="77" y="294"/>
                      </a:lnTo>
                      <a:lnTo>
                        <a:pt x="78" y="293"/>
                      </a:lnTo>
                      <a:lnTo>
                        <a:pt x="79" y="291"/>
                      </a:lnTo>
                      <a:lnTo>
                        <a:pt x="80" y="290"/>
                      </a:lnTo>
                      <a:lnTo>
                        <a:pt x="80" y="289"/>
                      </a:lnTo>
                      <a:lnTo>
                        <a:pt x="81" y="288"/>
                      </a:lnTo>
                      <a:lnTo>
                        <a:pt x="82" y="287"/>
                      </a:lnTo>
                      <a:lnTo>
                        <a:pt x="83" y="286"/>
                      </a:lnTo>
                      <a:lnTo>
                        <a:pt x="83" y="284"/>
                      </a:lnTo>
                      <a:lnTo>
                        <a:pt x="84" y="283"/>
                      </a:lnTo>
                      <a:lnTo>
                        <a:pt x="85" y="282"/>
                      </a:lnTo>
                      <a:lnTo>
                        <a:pt x="85" y="281"/>
                      </a:lnTo>
                      <a:lnTo>
                        <a:pt x="86" y="280"/>
                      </a:lnTo>
                      <a:lnTo>
                        <a:pt x="87" y="279"/>
                      </a:lnTo>
                      <a:lnTo>
                        <a:pt x="87" y="278"/>
                      </a:lnTo>
                      <a:lnTo>
                        <a:pt x="88" y="276"/>
                      </a:lnTo>
                      <a:lnTo>
                        <a:pt x="88" y="275"/>
                      </a:lnTo>
                      <a:lnTo>
                        <a:pt x="89" y="274"/>
                      </a:lnTo>
                      <a:lnTo>
                        <a:pt x="89" y="273"/>
                      </a:lnTo>
                      <a:lnTo>
                        <a:pt x="90" y="272"/>
                      </a:lnTo>
                      <a:lnTo>
                        <a:pt x="90" y="271"/>
                      </a:lnTo>
                      <a:lnTo>
                        <a:pt x="91" y="269"/>
                      </a:lnTo>
                      <a:lnTo>
                        <a:pt x="91" y="268"/>
                      </a:lnTo>
                      <a:lnTo>
                        <a:pt x="92" y="267"/>
                      </a:lnTo>
                      <a:lnTo>
                        <a:pt x="92" y="266"/>
                      </a:lnTo>
                      <a:lnTo>
                        <a:pt x="92" y="265"/>
                      </a:lnTo>
                      <a:lnTo>
                        <a:pt x="93" y="264"/>
                      </a:lnTo>
                      <a:lnTo>
                        <a:pt x="93" y="263"/>
                      </a:lnTo>
                      <a:lnTo>
                        <a:pt x="93" y="261"/>
                      </a:lnTo>
                      <a:lnTo>
                        <a:pt x="94" y="260"/>
                      </a:lnTo>
                      <a:lnTo>
                        <a:pt x="94" y="259"/>
                      </a:lnTo>
                      <a:lnTo>
                        <a:pt x="94" y="258"/>
                      </a:lnTo>
                      <a:lnTo>
                        <a:pt x="95" y="257"/>
                      </a:lnTo>
                      <a:lnTo>
                        <a:pt x="95" y="256"/>
                      </a:lnTo>
                      <a:lnTo>
                        <a:pt x="95" y="255"/>
                      </a:lnTo>
                      <a:lnTo>
                        <a:pt x="96" y="253"/>
                      </a:lnTo>
                      <a:lnTo>
                        <a:pt x="96" y="252"/>
                      </a:lnTo>
                      <a:lnTo>
                        <a:pt x="96" y="251"/>
                      </a:lnTo>
                      <a:lnTo>
                        <a:pt x="96" y="250"/>
                      </a:lnTo>
                      <a:lnTo>
                        <a:pt x="97" y="249"/>
                      </a:lnTo>
                      <a:lnTo>
                        <a:pt x="97" y="248"/>
                      </a:lnTo>
                      <a:lnTo>
                        <a:pt x="97" y="246"/>
                      </a:lnTo>
                      <a:lnTo>
                        <a:pt x="97" y="245"/>
                      </a:lnTo>
                      <a:lnTo>
                        <a:pt x="98" y="244"/>
                      </a:lnTo>
                      <a:lnTo>
                        <a:pt x="98" y="243"/>
                      </a:lnTo>
                      <a:lnTo>
                        <a:pt x="98" y="242"/>
                      </a:lnTo>
                      <a:lnTo>
                        <a:pt x="98" y="241"/>
                      </a:lnTo>
                      <a:lnTo>
                        <a:pt x="98" y="240"/>
                      </a:lnTo>
                      <a:lnTo>
                        <a:pt x="99" y="238"/>
                      </a:lnTo>
                      <a:lnTo>
                        <a:pt x="99" y="237"/>
                      </a:lnTo>
                      <a:lnTo>
                        <a:pt x="99" y="236"/>
                      </a:lnTo>
                      <a:lnTo>
                        <a:pt x="99" y="235"/>
                      </a:lnTo>
                      <a:lnTo>
                        <a:pt x="100" y="234"/>
                      </a:lnTo>
                      <a:lnTo>
                        <a:pt x="100" y="233"/>
                      </a:lnTo>
                      <a:lnTo>
                        <a:pt x="100" y="231"/>
                      </a:lnTo>
                      <a:lnTo>
                        <a:pt x="100" y="230"/>
                      </a:lnTo>
                      <a:lnTo>
                        <a:pt x="101" y="229"/>
                      </a:lnTo>
                      <a:lnTo>
                        <a:pt x="101" y="228"/>
                      </a:lnTo>
                      <a:lnTo>
                        <a:pt x="101" y="227"/>
                      </a:lnTo>
                      <a:lnTo>
                        <a:pt x="101" y="226"/>
                      </a:lnTo>
                      <a:lnTo>
                        <a:pt x="102" y="225"/>
                      </a:lnTo>
                      <a:lnTo>
                        <a:pt x="102" y="223"/>
                      </a:lnTo>
                      <a:lnTo>
                        <a:pt x="102" y="222"/>
                      </a:lnTo>
                      <a:lnTo>
                        <a:pt x="102" y="221"/>
                      </a:lnTo>
                      <a:lnTo>
                        <a:pt x="102" y="220"/>
                      </a:lnTo>
                      <a:lnTo>
                        <a:pt x="103" y="219"/>
                      </a:lnTo>
                      <a:lnTo>
                        <a:pt x="103" y="218"/>
                      </a:lnTo>
                      <a:lnTo>
                        <a:pt x="103" y="216"/>
                      </a:lnTo>
                      <a:lnTo>
                        <a:pt x="103" y="215"/>
                      </a:lnTo>
                      <a:lnTo>
                        <a:pt x="103" y="214"/>
                      </a:lnTo>
                      <a:lnTo>
                        <a:pt x="104" y="213"/>
                      </a:lnTo>
                      <a:lnTo>
                        <a:pt x="104" y="212"/>
                      </a:lnTo>
                      <a:lnTo>
                        <a:pt x="104" y="211"/>
                      </a:lnTo>
                      <a:lnTo>
                        <a:pt x="104" y="210"/>
                      </a:lnTo>
                      <a:lnTo>
                        <a:pt x="104" y="208"/>
                      </a:lnTo>
                      <a:lnTo>
                        <a:pt x="104" y="207"/>
                      </a:lnTo>
                      <a:lnTo>
                        <a:pt x="105" y="206"/>
                      </a:lnTo>
                      <a:lnTo>
                        <a:pt x="105" y="205"/>
                      </a:lnTo>
                      <a:lnTo>
                        <a:pt x="105" y="204"/>
                      </a:lnTo>
                      <a:lnTo>
                        <a:pt x="105" y="203"/>
                      </a:lnTo>
                      <a:lnTo>
                        <a:pt x="105" y="202"/>
                      </a:lnTo>
                      <a:lnTo>
                        <a:pt x="105" y="200"/>
                      </a:lnTo>
                      <a:lnTo>
                        <a:pt x="105" y="199"/>
                      </a:lnTo>
                      <a:lnTo>
                        <a:pt x="105" y="198"/>
                      </a:lnTo>
                      <a:lnTo>
                        <a:pt x="105" y="197"/>
                      </a:lnTo>
                      <a:lnTo>
                        <a:pt x="106" y="196"/>
                      </a:lnTo>
                      <a:lnTo>
                        <a:pt x="106" y="195"/>
                      </a:lnTo>
                      <a:lnTo>
                        <a:pt x="106" y="193"/>
                      </a:lnTo>
                      <a:lnTo>
                        <a:pt x="106" y="192"/>
                      </a:lnTo>
                      <a:lnTo>
                        <a:pt x="106" y="191"/>
                      </a:lnTo>
                      <a:lnTo>
                        <a:pt x="106" y="190"/>
                      </a:lnTo>
                      <a:lnTo>
                        <a:pt x="106" y="189"/>
                      </a:lnTo>
                      <a:lnTo>
                        <a:pt x="106" y="188"/>
                      </a:lnTo>
                      <a:lnTo>
                        <a:pt x="106" y="187"/>
                      </a:lnTo>
                      <a:lnTo>
                        <a:pt x="106" y="185"/>
                      </a:lnTo>
                      <a:lnTo>
                        <a:pt x="106" y="184"/>
                      </a:lnTo>
                      <a:lnTo>
                        <a:pt x="107" y="183"/>
                      </a:lnTo>
                      <a:lnTo>
                        <a:pt x="107" y="182"/>
                      </a:lnTo>
                      <a:lnTo>
                        <a:pt x="107" y="181"/>
                      </a:lnTo>
                      <a:lnTo>
                        <a:pt x="107" y="180"/>
                      </a:lnTo>
                      <a:lnTo>
                        <a:pt x="107" y="178"/>
                      </a:lnTo>
                      <a:lnTo>
                        <a:pt x="107" y="177"/>
                      </a:lnTo>
                      <a:lnTo>
                        <a:pt x="107" y="176"/>
                      </a:lnTo>
                      <a:lnTo>
                        <a:pt x="107" y="175"/>
                      </a:lnTo>
                      <a:lnTo>
                        <a:pt x="107" y="174"/>
                      </a:lnTo>
                      <a:lnTo>
                        <a:pt x="107" y="173"/>
                      </a:lnTo>
                      <a:lnTo>
                        <a:pt x="107" y="172"/>
                      </a:lnTo>
                      <a:lnTo>
                        <a:pt x="107" y="170"/>
                      </a:lnTo>
                      <a:lnTo>
                        <a:pt x="107" y="169"/>
                      </a:lnTo>
                      <a:lnTo>
                        <a:pt x="107" y="168"/>
                      </a:lnTo>
                      <a:lnTo>
                        <a:pt x="107" y="167"/>
                      </a:lnTo>
                      <a:lnTo>
                        <a:pt x="108" y="166"/>
                      </a:lnTo>
                      <a:lnTo>
                        <a:pt x="108" y="165"/>
                      </a:lnTo>
                      <a:lnTo>
                        <a:pt x="108" y="164"/>
                      </a:lnTo>
                      <a:lnTo>
                        <a:pt x="108" y="162"/>
                      </a:lnTo>
                      <a:lnTo>
                        <a:pt x="108" y="161"/>
                      </a:lnTo>
                      <a:lnTo>
                        <a:pt x="108" y="160"/>
                      </a:lnTo>
                      <a:lnTo>
                        <a:pt x="108" y="159"/>
                      </a:lnTo>
                      <a:lnTo>
                        <a:pt x="108" y="158"/>
                      </a:lnTo>
                      <a:lnTo>
                        <a:pt x="108" y="157"/>
                      </a:lnTo>
                      <a:lnTo>
                        <a:pt x="108" y="155"/>
                      </a:lnTo>
                      <a:lnTo>
                        <a:pt x="108" y="154"/>
                      </a:lnTo>
                      <a:lnTo>
                        <a:pt x="108" y="153"/>
                      </a:lnTo>
                      <a:lnTo>
                        <a:pt x="108" y="152"/>
                      </a:lnTo>
                      <a:lnTo>
                        <a:pt x="108" y="151"/>
                      </a:lnTo>
                      <a:lnTo>
                        <a:pt x="108" y="150"/>
                      </a:lnTo>
                      <a:lnTo>
                        <a:pt x="108" y="149"/>
                      </a:lnTo>
                      <a:lnTo>
                        <a:pt x="108" y="147"/>
                      </a:lnTo>
                      <a:lnTo>
                        <a:pt x="108" y="146"/>
                      </a:lnTo>
                      <a:lnTo>
                        <a:pt x="108" y="145"/>
                      </a:lnTo>
                      <a:lnTo>
                        <a:pt x="108" y="144"/>
                      </a:lnTo>
                      <a:lnTo>
                        <a:pt x="108" y="143"/>
                      </a:lnTo>
                      <a:lnTo>
                        <a:pt x="108" y="142"/>
                      </a:lnTo>
                      <a:lnTo>
                        <a:pt x="108" y="140"/>
                      </a:lnTo>
                      <a:lnTo>
                        <a:pt x="108" y="139"/>
                      </a:lnTo>
                      <a:lnTo>
                        <a:pt x="109" y="138"/>
                      </a:lnTo>
                      <a:lnTo>
                        <a:pt x="109" y="137"/>
                      </a:lnTo>
                      <a:lnTo>
                        <a:pt x="109" y="136"/>
                      </a:lnTo>
                      <a:lnTo>
                        <a:pt x="109" y="135"/>
                      </a:lnTo>
                      <a:lnTo>
                        <a:pt x="109" y="134"/>
                      </a:lnTo>
                      <a:lnTo>
                        <a:pt x="109" y="132"/>
                      </a:lnTo>
                      <a:lnTo>
                        <a:pt x="109" y="131"/>
                      </a:lnTo>
                      <a:lnTo>
                        <a:pt x="109" y="130"/>
                      </a:lnTo>
                      <a:lnTo>
                        <a:pt x="109" y="129"/>
                      </a:lnTo>
                      <a:lnTo>
                        <a:pt x="109" y="128"/>
                      </a:lnTo>
                      <a:lnTo>
                        <a:pt x="109" y="127"/>
                      </a:lnTo>
                      <a:lnTo>
                        <a:pt x="109" y="125"/>
                      </a:lnTo>
                      <a:lnTo>
                        <a:pt x="109" y="124"/>
                      </a:lnTo>
                      <a:lnTo>
                        <a:pt x="109" y="123"/>
                      </a:lnTo>
                      <a:lnTo>
                        <a:pt x="109" y="122"/>
                      </a:lnTo>
                      <a:lnTo>
                        <a:pt x="109" y="121"/>
                      </a:lnTo>
                      <a:lnTo>
                        <a:pt x="109" y="120"/>
                      </a:lnTo>
                      <a:lnTo>
                        <a:pt x="109" y="119"/>
                      </a:lnTo>
                      <a:lnTo>
                        <a:pt x="109" y="117"/>
                      </a:lnTo>
                      <a:lnTo>
                        <a:pt x="109" y="116"/>
                      </a:lnTo>
                      <a:lnTo>
                        <a:pt x="109" y="115"/>
                      </a:lnTo>
                      <a:lnTo>
                        <a:pt x="109" y="114"/>
                      </a:lnTo>
                      <a:lnTo>
                        <a:pt x="109" y="113"/>
                      </a:lnTo>
                      <a:lnTo>
                        <a:pt x="109" y="112"/>
                      </a:lnTo>
                      <a:lnTo>
                        <a:pt x="109" y="111"/>
                      </a:lnTo>
                      <a:lnTo>
                        <a:pt x="109" y="109"/>
                      </a:lnTo>
                      <a:lnTo>
                        <a:pt x="109" y="108"/>
                      </a:lnTo>
                      <a:lnTo>
                        <a:pt x="109" y="107"/>
                      </a:lnTo>
                      <a:lnTo>
                        <a:pt x="109" y="106"/>
                      </a:lnTo>
                      <a:lnTo>
                        <a:pt x="109" y="105"/>
                      </a:lnTo>
                      <a:lnTo>
                        <a:pt x="109" y="104"/>
                      </a:lnTo>
                      <a:lnTo>
                        <a:pt x="109" y="102"/>
                      </a:lnTo>
                      <a:lnTo>
                        <a:pt x="109" y="101"/>
                      </a:lnTo>
                      <a:lnTo>
                        <a:pt x="109" y="100"/>
                      </a:lnTo>
                      <a:lnTo>
                        <a:pt x="109" y="99"/>
                      </a:lnTo>
                      <a:lnTo>
                        <a:pt x="109" y="98"/>
                      </a:lnTo>
                      <a:lnTo>
                        <a:pt x="109" y="97"/>
                      </a:lnTo>
                      <a:lnTo>
                        <a:pt x="109" y="96"/>
                      </a:lnTo>
                      <a:lnTo>
                        <a:pt x="109" y="94"/>
                      </a:lnTo>
                      <a:lnTo>
                        <a:pt x="109" y="93"/>
                      </a:lnTo>
                      <a:lnTo>
                        <a:pt x="109" y="92"/>
                      </a:lnTo>
                      <a:lnTo>
                        <a:pt x="109" y="91"/>
                      </a:lnTo>
                      <a:lnTo>
                        <a:pt x="109" y="90"/>
                      </a:lnTo>
                      <a:lnTo>
                        <a:pt x="109" y="89"/>
                      </a:lnTo>
                      <a:lnTo>
                        <a:pt x="109" y="87"/>
                      </a:lnTo>
                      <a:lnTo>
                        <a:pt x="109" y="86"/>
                      </a:lnTo>
                      <a:lnTo>
                        <a:pt x="109" y="85"/>
                      </a:lnTo>
                      <a:lnTo>
                        <a:pt x="109" y="84"/>
                      </a:lnTo>
                      <a:lnTo>
                        <a:pt x="109" y="83"/>
                      </a:lnTo>
                      <a:lnTo>
                        <a:pt x="109" y="82"/>
                      </a:lnTo>
                      <a:lnTo>
                        <a:pt x="109" y="81"/>
                      </a:lnTo>
                      <a:lnTo>
                        <a:pt x="109" y="79"/>
                      </a:lnTo>
                      <a:lnTo>
                        <a:pt x="109" y="78"/>
                      </a:lnTo>
                      <a:lnTo>
                        <a:pt x="109" y="77"/>
                      </a:lnTo>
                      <a:lnTo>
                        <a:pt x="109" y="76"/>
                      </a:lnTo>
                      <a:lnTo>
                        <a:pt x="109" y="75"/>
                      </a:lnTo>
                      <a:lnTo>
                        <a:pt x="109" y="74"/>
                      </a:lnTo>
                      <a:lnTo>
                        <a:pt x="109" y="73"/>
                      </a:lnTo>
                      <a:lnTo>
                        <a:pt x="109" y="71"/>
                      </a:lnTo>
                      <a:lnTo>
                        <a:pt x="109" y="70"/>
                      </a:lnTo>
                      <a:lnTo>
                        <a:pt x="109" y="69"/>
                      </a:lnTo>
                      <a:lnTo>
                        <a:pt x="109" y="68"/>
                      </a:lnTo>
                      <a:lnTo>
                        <a:pt x="109" y="67"/>
                      </a:lnTo>
                      <a:lnTo>
                        <a:pt x="109" y="66"/>
                      </a:lnTo>
                      <a:lnTo>
                        <a:pt x="109" y="64"/>
                      </a:lnTo>
                      <a:lnTo>
                        <a:pt x="109" y="63"/>
                      </a:lnTo>
                      <a:lnTo>
                        <a:pt x="109" y="62"/>
                      </a:lnTo>
                      <a:lnTo>
                        <a:pt x="109" y="61"/>
                      </a:lnTo>
                      <a:lnTo>
                        <a:pt x="109" y="60"/>
                      </a:lnTo>
                      <a:lnTo>
                        <a:pt x="109" y="59"/>
                      </a:lnTo>
                      <a:lnTo>
                        <a:pt x="109" y="58"/>
                      </a:lnTo>
                      <a:lnTo>
                        <a:pt x="109" y="56"/>
                      </a:lnTo>
                      <a:lnTo>
                        <a:pt x="109" y="55"/>
                      </a:lnTo>
                      <a:lnTo>
                        <a:pt x="109" y="54"/>
                      </a:lnTo>
                      <a:lnTo>
                        <a:pt x="109" y="53"/>
                      </a:lnTo>
                      <a:lnTo>
                        <a:pt x="109" y="52"/>
                      </a:lnTo>
                      <a:lnTo>
                        <a:pt x="109" y="51"/>
                      </a:lnTo>
                      <a:lnTo>
                        <a:pt x="109" y="49"/>
                      </a:lnTo>
                      <a:lnTo>
                        <a:pt x="109" y="48"/>
                      </a:lnTo>
                      <a:lnTo>
                        <a:pt x="109" y="47"/>
                      </a:lnTo>
                      <a:lnTo>
                        <a:pt x="109" y="46"/>
                      </a:lnTo>
                      <a:lnTo>
                        <a:pt x="109" y="45"/>
                      </a:lnTo>
                      <a:lnTo>
                        <a:pt x="109" y="44"/>
                      </a:lnTo>
                      <a:lnTo>
                        <a:pt x="109" y="43"/>
                      </a:lnTo>
                      <a:lnTo>
                        <a:pt x="109" y="41"/>
                      </a:lnTo>
                      <a:lnTo>
                        <a:pt x="109" y="40"/>
                      </a:lnTo>
                      <a:lnTo>
                        <a:pt x="109" y="39"/>
                      </a:lnTo>
                      <a:lnTo>
                        <a:pt x="109" y="38"/>
                      </a:lnTo>
                      <a:lnTo>
                        <a:pt x="109" y="37"/>
                      </a:lnTo>
                      <a:lnTo>
                        <a:pt x="109" y="36"/>
                      </a:lnTo>
                      <a:lnTo>
                        <a:pt x="109" y="34"/>
                      </a:lnTo>
                      <a:lnTo>
                        <a:pt x="109" y="33"/>
                      </a:lnTo>
                      <a:lnTo>
                        <a:pt x="109" y="32"/>
                      </a:lnTo>
                      <a:lnTo>
                        <a:pt x="109" y="31"/>
                      </a:lnTo>
                      <a:lnTo>
                        <a:pt x="109" y="30"/>
                      </a:lnTo>
                      <a:lnTo>
                        <a:pt x="109" y="29"/>
                      </a:lnTo>
                      <a:lnTo>
                        <a:pt x="109" y="28"/>
                      </a:lnTo>
                      <a:lnTo>
                        <a:pt x="109" y="26"/>
                      </a:lnTo>
                      <a:lnTo>
                        <a:pt x="109" y="25"/>
                      </a:lnTo>
                      <a:lnTo>
                        <a:pt x="109" y="24"/>
                      </a:lnTo>
                      <a:lnTo>
                        <a:pt x="109" y="23"/>
                      </a:lnTo>
                      <a:lnTo>
                        <a:pt x="109" y="22"/>
                      </a:lnTo>
                      <a:lnTo>
                        <a:pt x="109" y="21"/>
                      </a:lnTo>
                      <a:lnTo>
                        <a:pt x="109" y="20"/>
                      </a:lnTo>
                      <a:lnTo>
                        <a:pt x="109" y="18"/>
                      </a:lnTo>
                      <a:lnTo>
                        <a:pt x="109" y="17"/>
                      </a:lnTo>
                      <a:lnTo>
                        <a:pt x="109" y="16"/>
                      </a:lnTo>
                      <a:lnTo>
                        <a:pt x="109" y="15"/>
                      </a:lnTo>
                      <a:lnTo>
                        <a:pt x="109" y="14"/>
                      </a:lnTo>
                      <a:lnTo>
                        <a:pt x="109" y="13"/>
                      </a:lnTo>
                      <a:lnTo>
                        <a:pt x="109" y="11"/>
                      </a:lnTo>
                      <a:lnTo>
                        <a:pt x="109" y="10"/>
                      </a:lnTo>
                      <a:lnTo>
                        <a:pt x="109" y="9"/>
                      </a:lnTo>
                      <a:lnTo>
                        <a:pt x="109" y="8"/>
                      </a:lnTo>
                      <a:lnTo>
                        <a:pt x="109" y="7"/>
                      </a:lnTo>
                      <a:lnTo>
                        <a:pt x="109" y="6"/>
                      </a:lnTo>
                      <a:lnTo>
                        <a:pt x="109" y="5"/>
                      </a:lnTo>
                      <a:lnTo>
                        <a:pt x="109" y="3"/>
                      </a:lnTo>
                      <a:lnTo>
                        <a:pt x="109" y="2"/>
                      </a:lnTo>
                      <a:lnTo>
                        <a:pt x="109" y="1"/>
                      </a:lnTo>
                      <a:lnTo>
                        <a:pt x="109" y="0"/>
                      </a:lnTo>
                      <a:lnTo>
                        <a:pt x="109" y="0"/>
                      </a:lnTo>
                      <a:lnTo>
                        <a:pt x="109" y="1"/>
                      </a:lnTo>
                      <a:lnTo>
                        <a:pt x="109" y="2"/>
                      </a:lnTo>
                      <a:lnTo>
                        <a:pt x="109" y="3"/>
                      </a:lnTo>
                      <a:lnTo>
                        <a:pt x="109" y="5"/>
                      </a:lnTo>
                      <a:lnTo>
                        <a:pt x="109" y="6"/>
                      </a:lnTo>
                      <a:lnTo>
                        <a:pt x="109" y="7"/>
                      </a:lnTo>
                      <a:lnTo>
                        <a:pt x="109" y="8"/>
                      </a:lnTo>
                      <a:lnTo>
                        <a:pt x="109" y="9"/>
                      </a:lnTo>
                      <a:lnTo>
                        <a:pt x="109" y="10"/>
                      </a:lnTo>
                      <a:lnTo>
                        <a:pt x="109" y="11"/>
                      </a:lnTo>
                      <a:lnTo>
                        <a:pt x="109" y="13"/>
                      </a:lnTo>
                      <a:lnTo>
                        <a:pt x="109" y="14"/>
                      </a:lnTo>
                      <a:lnTo>
                        <a:pt x="109" y="15"/>
                      </a:lnTo>
                      <a:lnTo>
                        <a:pt x="109" y="16"/>
                      </a:lnTo>
                      <a:lnTo>
                        <a:pt x="109" y="17"/>
                      </a:lnTo>
                      <a:lnTo>
                        <a:pt x="109" y="18"/>
                      </a:lnTo>
                      <a:lnTo>
                        <a:pt x="109" y="20"/>
                      </a:lnTo>
                      <a:lnTo>
                        <a:pt x="109" y="21"/>
                      </a:lnTo>
                      <a:lnTo>
                        <a:pt x="109" y="22"/>
                      </a:lnTo>
                      <a:lnTo>
                        <a:pt x="109" y="23"/>
                      </a:lnTo>
                      <a:lnTo>
                        <a:pt x="109" y="24"/>
                      </a:lnTo>
                      <a:lnTo>
                        <a:pt x="109" y="25"/>
                      </a:lnTo>
                      <a:lnTo>
                        <a:pt x="109" y="26"/>
                      </a:lnTo>
                      <a:lnTo>
                        <a:pt x="110" y="28"/>
                      </a:lnTo>
                      <a:lnTo>
                        <a:pt x="110" y="29"/>
                      </a:lnTo>
                      <a:lnTo>
                        <a:pt x="110" y="30"/>
                      </a:lnTo>
                      <a:lnTo>
                        <a:pt x="110" y="31"/>
                      </a:lnTo>
                      <a:lnTo>
                        <a:pt x="110" y="32"/>
                      </a:lnTo>
                      <a:lnTo>
                        <a:pt x="110" y="33"/>
                      </a:lnTo>
                      <a:lnTo>
                        <a:pt x="110" y="34"/>
                      </a:lnTo>
                      <a:lnTo>
                        <a:pt x="110" y="36"/>
                      </a:lnTo>
                      <a:lnTo>
                        <a:pt x="110" y="37"/>
                      </a:lnTo>
                      <a:lnTo>
                        <a:pt x="110" y="38"/>
                      </a:lnTo>
                      <a:lnTo>
                        <a:pt x="110" y="39"/>
                      </a:lnTo>
                      <a:lnTo>
                        <a:pt x="110" y="40"/>
                      </a:lnTo>
                      <a:lnTo>
                        <a:pt x="110" y="41"/>
                      </a:lnTo>
                      <a:lnTo>
                        <a:pt x="110" y="43"/>
                      </a:lnTo>
                      <a:lnTo>
                        <a:pt x="110" y="44"/>
                      </a:lnTo>
                      <a:lnTo>
                        <a:pt x="110" y="45"/>
                      </a:lnTo>
                      <a:lnTo>
                        <a:pt x="110" y="46"/>
                      </a:lnTo>
                      <a:lnTo>
                        <a:pt x="110" y="47"/>
                      </a:lnTo>
                      <a:lnTo>
                        <a:pt x="110" y="48"/>
                      </a:lnTo>
                      <a:lnTo>
                        <a:pt x="110" y="49"/>
                      </a:lnTo>
                      <a:lnTo>
                        <a:pt x="110" y="51"/>
                      </a:lnTo>
                      <a:lnTo>
                        <a:pt x="110" y="52"/>
                      </a:lnTo>
                      <a:lnTo>
                        <a:pt x="110" y="53"/>
                      </a:lnTo>
                      <a:lnTo>
                        <a:pt x="110" y="54"/>
                      </a:lnTo>
                      <a:lnTo>
                        <a:pt x="110" y="55"/>
                      </a:lnTo>
                      <a:lnTo>
                        <a:pt x="110" y="56"/>
                      </a:lnTo>
                      <a:lnTo>
                        <a:pt x="110" y="58"/>
                      </a:lnTo>
                      <a:lnTo>
                        <a:pt x="110" y="59"/>
                      </a:lnTo>
                      <a:lnTo>
                        <a:pt x="110" y="60"/>
                      </a:lnTo>
                      <a:lnTo>
                        <a:pt x="110" y="61"/>
                      </a:lnTo>
                      <a:lnTo>
                        <a:pt x="110" y="62"/>
                      </a:lnTo>
                      <a:lnTo>
                        <a:pt x="110" y="63"/>
                      </a:lnTo>
                      <a:lnTo>
                        <a:pt x="110" y="64"/>
                      </a:lnTo>
                      <a:lnTo>
                        <a:pt x="110" y="66"/>
                      </a:lnTo>
                      <a:lnTo>
                        <a:pt x="110" y="67"/>
                      </a:lnTo>
                      <a:lnTo>
                        <a:pt x="110" y="68"/>
                      </a:lnTo>
                      <a:lnTo>
                        <a:pt x="110" y="69"/>
                      </a:lnTo>
                      <a:lnTo>
                        <a:pt x="110" y="70"/>
                      </a:lnTo>
                      <a:lnTo>
                        <a:pt x="110" y="71"/>
                      </a:lnTo>
                      <a:lnTo>
                        <a:pt x="110" y="73"/>
                      </a:lnTo>
                      <a:lnTo>
                        <a:pt x="110" y="74"/>
                      </a:lnTo>
                      <a:lnTo>
                        <a:pt x="110" y="75"/>
                      </a:lnTo>
                      <a:lnTo>
                        <a:pt x="110" y="76"/>
                      </a:lnTo>
                      <a:lnTo>
                        <a:pt x="110" y="77"/>
                      </a:lnTo>
                      <a:lnTo>
                        <a:pt x="110" y="78"/>
                      </a:lnTo>
                      <a:lnTo>
                        <a:pt x="110" y="79"/>
                      </a:lnTo>
                      <a:lnTo>
                        <a:pt x="110" y="81"/>
                      </a:lnTo>
                      <a:lnTo>
                        <a:pt x="110" y="82"/>
                      </a:lnTo>
                      <a:lnTo>
                        <a:pt x="110" y="83"/>
                      </a:lnTo>
                      <a:lnTo>
                        <a:pt x="110" y="84"/>
                      </a:lnTo>
                      <a:lnTo>
                        <a:pt x="110" y="85"/>
                      </a:lnTo>
                      <a:lnTo>
                        <a:pt x="110" y="86"/>
                      </a:lnTo>
                      <a:lnTo>
                        <a:pt x="110" y="87"/>
                      </a:lnTo>
                      <a:lnTo>
                        <a:pt x="110" y="89"/>
                      </a:lnTo>
                      <a:lnTo>
                        <a:pt x="110" y="90"/>
                      </a:lnTo>
                      <a:lnTo>
                        <a:pt x="110" y="91"/>
                      </a:lnTo>
                      <a:lnTo>
                        <a:pt x="110" y="92"/>
                      </a:lnTo>
                      <a:lnTo>
                        <a:pt x="110" y="93"/>
                      </a:lnTo>
                      <a:lnTo>
                        <a:pt x="110" y="94"/>
                      </a:lnTo>
                      <a:lnTo>
                        <a:pt x="110" y="96"/>
                      </a:lnTo>
                      <a:lnTo>
                        <a:pt x="110" y="97"/>
                      </a:lnTo>
                      <a:lnTo>
                        <a:pt x="110" y="98"/>
                      </a:lnTo>
                      <a:lnTo>
                        <a:pt x="110" y="99"/>
                      </a:lnTo>
                      <a:lnTo>
                        <a:pt x="110" y="100"/>
                      </a:lnTo>
                      <a:lnTo>
                        <a:pt x="110" y="101"/>
                      </a:lnTo>
                      <a:lnTo>
                        <a:pt x="110" y="102"/>
                      </a:lnTo>
                      <a:lnTo>
                        <a:pt x="110" y="104"/>
                      </a:lnTo>
                      <a:lnTo>
                        <a:pt x="110" y="105"/>
                      </a:lnTo>
                      <a:lnTo>
                        <a:pt x="110" y="106"/>
                      </a:lnTo>
                      <a:lnTo>
                        <a:pt x="110" y="107"/>
                      </a:lnTo>
                      <a:lnTo>
                        <a:pt x="110" y="108"/>
                      </a:lnTo>
                      <a:lnTo>
                        <a:pt x="110" y="109"/>
                      </a:lnTo>
                      <a:lnTo>
                        <a:pt x="110" y="111"/>
                      </a:lnTo>
                      <a:lnTo>
                        <a:pt x="110" y="112"/>
                      </a:lnTo>
                      <a:lnTo>
                        <a:pt x="110" y="113"/>
                      </a:lnTo>
                      <a:lnTo>
                        <a:pt x="110" y="114"/>
                      </a:lnTo>
                      <a:lnTo>
                        <a:pt x="110" y="115"/>
                      </a:lnTo>
                      <a:lnTo>
                        <a:pt x="110" y="116"/>
                      </a:lnTo>
                      <a:lnTo>
                        <a:pt x="110" y="117"/>
                      </a:lnTo>
                      <a:lnTo>
                        <a:pt x="110" y="119"/>
                      </a:lnTo>
                      <a:lnTo>
                        <a:pt x="110" y="120"/>
                      </a:lnTo>
                      <a:lnTo>
                        <a:pt x="110" y="121"/>
                      </a:lnTo>
                      <a:lnTo>
                        <a:pt x="110" y="122"/>
                      </a:lnTo>
                      <a:lnTo>
                        <a:pt x="110" y="123"/>
                      </a:lnTo>
                      <a:lnTo>
                        <a:pt x="110" y="124"/>
                      </a:lnTo>
                      <a:lnTo>
                        <a:pt x="110" y="125"/>
                      </a:lnTo>
                      <a:lnTo>
                        <a:pt x="110" y="127"/>
                      </a:lnTo>
                      <a:lnTo>
                        <a:pt x="110" y="128"/>
                      </a:lnTo>
                      <a:lnTo>
                        <a:pt x="110" y="129"/>
                      </a:lnTo>
                      <a:lnTo>
                        <a:pt x="110" y="130"/>
                      </a:lnTo>
                      <a:lnTo>
                        <a:pt x="110" y="131"/>
                      </a:lnTo>
                      <a:lnTo>
                        <a:pt x="110" y="132"/>
                      </a:lnTo>
                      <a:lnTo>
                        <a:pt x="110" y="134"/>
                      </a:lnTo>
                      <a:lnTo>
                        <a:pt x="110" y="135"/>
                      </a:lnTo>
                      <a:lnTo>
                        <a:pt x="110" y="136"/>
                      </a:lnTo>
                      <a:lnTo>
                        <a:pt x="110" y="137"/>
                      </a:lnTo>
                      <a:lnTo>
                        <a:pt x="110" y="138"/>
                      </a:lnTo>
                      <a:lnTo>
                        <a:pt x="110" y="139"/>
                      </a:lnTo>
                      <a:lnTo>
                        <a:pt x="110" y="140"/>
                      </a:lnTo>
                      <a:lnTo>
                        <a:pt x="110" y="142"/>
                      </a:lnTo>
                      <a:lnTo>
                        <a:pt x="110" y="143"/>
                      </a:lnTo>
                      <a:lnTo>
                        <a:pt x="110" y="144"/>
                      </a:lnTo>
                      <a:lnTo>
                        <a:pt x="110" y="145"/>
                      </a:lnTo>
                      <a:lnTo>
                        <a:pt x="110" y="146"/>
                      </a:lnTo>
                      <a:lnTo>
                        <a:pt x="111" y="147"/>
                      </a:lnTo>
                      <a:lnTo>
                        <a:pt x="111" y="149"/>
                      </a:lnTo>
                      <a:lnTo>
                        <a:pt x="111" y="150"/>
                      </a:lnTo>
                      <a:lnTo>
                        <a:pt x="111" y="151"/>
                      </a:lnTo>
                      <a:lnTo>
                        <a:pt x="111" y="152"/>
                      </a:lnTo>
                      <a:lnTo>
                        <a:pt x="111" y="153"/>
                      </a:lnTo>
                      <a:lnTo>
                        <a:pt x="111" y="154"/>
                      </a:lnTo>
                      <a:lnTo>
                        <a:pt x="111" y="155"/>
                      </a:lnTo>
                      <a:lnTo>
                        <a:pt x="111" y="157"/>
                      </a:lnTo>
                      <a:lnTo>
                        <a:pt x="111" y="158"/>
                      </a:lnTo>
                      <a:lnTo>
                        <a:pt x="111" y="159"/>
                      </a:lnTo>
                      <a:lnTo>
                        <a:pt x="111" y="160"/>
                      </a:lnTo>
                      <a:lnTo>
                        <a:pt x="111" y="161"/>
                      </a:lnTo>
                      <a:lnTo>
                        <a:pt x="111" y="162"/>
                      </a:lnTo>
                      <a:lnTo>
                        <a:pt x="111" y="164"/>
                      </a:lnTo>
                      <a:lnTo>
                        <a:pt x="111" y="165"/>
                      </a:lnTo>
                      <a:lnTo>
                        <a:pt x="111" y="166"/>
                      </a:lnTo>
                      <a:lnTo>
                        <a:pt x="111" y="167"/>
                      </a:lnTo>
                      <a:lnTo>
                        <a:pt x="111" y="168"/>
                      </a:lnTo>
                      <a:lnTo>
                        <a:pt x="111" y="169"/>
                      </a:lnTo>
                      <a:lnTo>
                        <a:pt x="112" y="170"/>
                      </a:lnTo>
                      <a:lnTo>
                        <a:pt x="112" y="172"/>
                      </a:lnTo>
                      <a:lnTo>
                        <a:pt x="112" y="173"/>
                      </a:lnTo>
                      <a:lnTo>
                        <a:pt x="112" y="174"/>
                      </a:lnTo>
                      <a:lnTo>
                        <a:pt x="112" y="175"/>
                      </a:lnTo>
                      <a:lnTo>
                        <a:pt x="112" y="176"/>
                      </a:lnTo>
                      <a:lnTo>
                        <a:pt x="112" y="177"/>
                      </a:lnTo>
                      <a:lnTo>
                        <a:pt x="112" y="178"/>
                      </a:lnTo>
                      <a:lnTo>
                        <a:pt x="112" y="180"/>
                      </a:lnTo>
                      <a:lnTo>
                        <a:pt x="112" y="181"/>
                      </a:lnTo>
                      <a:lnTo>
                        <a:pt x="112" y="182"/>
                      </a:lnTo>
                      <a:lnTo>
                        <a:pt x="112" y="183"/>
                      </a:lnTo>
                      <a:lnTo>
                        <a:pt x="112" y="184"/>
                      </a:lnTo>
                      <a:lnTo>
                        <a:pt x="112" y="185"/>
                      </a:lnTo>
                      <a:lnTo>
                        <a:pt x="113" y="187"/>
                      </a:lnTo>
                      <a:lnTo>
                        <a:pt x="113" y="188"/>
                      </a:lnTo>
                      <a:lnTo>
                        <a:pt x="113" y="189"/>
                      </a:lnTo>
                      <a:lnTo>
                        <a:pt x="113" y="190"/>
                      </a:lnTo>
                      <a:lnTo>
                        <a:pt x="113" y="191"/>
                      </a:lnTo>
                      <a:lnTo>
                        <a:pt x="113" y="192"/>
                      </a:lnTo>
                      <a:lnTo>
                        <a:pt x="113" y="193"/>
                      </a:lnTo>
                      <a:lnTo>
                        <a:pt x="113" y="195"/>
                      </a:lnTo>
                      <a:lnTo>
                        <a:pt x="113" y="196"/>
                      </a:lnTo>
                      <a:lnTo>
                        <a:pt x="113" y="197"/>
                      </a:lnTo>
                      <a:lnTo>
                        <a:pt x="113" y="198"/>
                      </a:lnTo>
                      <a:lnTo>
                        <a:pt x="114" y="199"/>
                      </a:lnTo>
                      <a:lnTo>
                        <a:pt x="114" y="200"/>
                      </a:lnTo>
                      <a:lnTo>
                        <a:pt x="114" y="202"/>
                      </a:lnTo>
                      <a:lnTo>
                        <a:pt x="114" y="203"/>
                      </a:lnTo>
                      <a:lnTo>
                        <a:pt x="114" y="204"/>
                      </a:lnTo>
                      <a:lnTo>
                        <a:pt x="114" y="205"/>
                      </a:lnTo>
                      <a:lnTo>
                        <a:pt x="114" y="206"/>
                      </a:lnTo>
                      <a:lnTo>
                        <a:pt x="114" y="207"/>
                      </a:lnTo>
                      <a:lnTo>
                        <a:pt x="115" y="208"/>
                      </a:lnTo>
                      <a:lnTo>
                        <a:pt x="115" y="210"/>
                      </a:lnTo>
                      <a:lnTo>
                        <a:pt x="115" y="211"/>
                      </a:lnTo>
                      <a:lnTo>
                        <a:pt x="115" y="212"/>
                      </a:lnTo>
                      <a:lnTo>
                        <a:pt x="115" y="213"/>
                      </a:lnTo>
                      <a:lnTo>
                        <a:pt x="115" y="214"/>
                      </a:lnTo>
                      <a:lnTo>
                        <a:pt x="116" y="215"/>
                      </a:lnTo>
                      <a:lnTo>
                        <a:pt x="116" y="216"/>
                      </a:lnTo>
                      <a:lnTo>
                        <a:pt x="116" y="218"/>
                      </a:lnTo>
                      <a:lnTo>
                        <a:pt x="116" y="219"/>
                      </a:lnTo>
                      <a:lnTo>
                        <a:pt x="116" y="220"/>
                      </a:lnTo>
                      <a:lnTo>
                        <a:pt x="117" y="221"/>
                      </a:lnTo>
                      <a:lnTo>
                        <a:pt x="117" y="222"/>
                      </a:lnTo>
                      <a:lnTo>
                        <a:pt x="117" y="223"/>
                      </a:lnTo>
                      <a:lnTo>
                        <a:pt x="117" y="225"/>
                      </a:lnTo>
                      <a:lnTo>
                        <a:pt x="118" y="226"/>
                      </a:lnTo>
                      <a:lnTo>
                        <a:pt x="118" y="227"/>
                      </a:lnTo>
                      <a:lnTo>
                        <a:pt x="118" y="228"/>
                      </a:lnTo>
                      <a:lnTo>
                        <a:pt x="118" y="229"/>
                      </a:lnTo>
                      <a:lnTo>
                        <a:pt x="118" y="230"/>
                      </a:lnTo>
                      <a:lnTo>
                        <a:pt x="119" y="231"/>
                      </a:lnTo>
                      <a:lnTo>
                        <a:pt x="119" y="233"/>
                      </a:lnTo>
                      <a:lnTo>
                        <a:pt x="119" y="234"/>
                      </a:lnTo>
                      <a:lnTo>
                        <a:pt x="119" y="235"/>
                      </a:lnTo>
                      <a:lnTo>
                        <a:pt x="120" y="236"/>
                      </a:lnTo>
                      <a:lnTo>
                        <a:pt x="120" y="237"/>
                      </a:lnTo>
                      <a:lnTo>
                        <a:pt x="120" y="238"/>
                      </a:lnTo>
                      <a:lnTo>
                        <a:pt x="120" y="240"/>
                      </a:lnTo>
                      <a:lnTo>
                        <a:pt x="121" y="241"/>
                      </a:lnTo>
                      <a:lnTo>
                        <a:pt x="121" y="242"/>
                      </a:lnTo>
                      <a:lnTo>
                        <a:pt x="121" y="243"/>
                      </a:lnTo>
                      <a:lnTo>
                        <a:pt x="121" y="244"/>
                      </a:lnTo>
                      <a:lnTo>
                        <a:pt x="122" y="245"/>
                      </a:lnTo>
                      <a:lnTo>
                        <a:pt x="122" y="246"/>
                      </a:lnTo>
                      <a:lnTo>
                        <a:pt x="122" y="248"/>
                      </a:lnTo>
                      <a:lnTo>
                        <a:pt x="122" y="249"/>
                      </a:lnTo>
                      <a:lnTo>
                        <a:pt x="123" y="250"/>
                      </a:lnTo>
                      <a:lnTo>
                        <a:pt x="123" y="251"/>
                      </a:lnTo>
                      <a:lnTo>
                        <a:pt x="123" y="252"/>
                      </a:lnTo>
                      <a:lnTo>
                        <a:pt x="123" y="253"/>
                      </a:lnTo>
                      <a:lnTo>
                        <a:pt x="124" y="255"/>
                      </a:lnTo>
                      <a:lnTo>
                        <a:pt x="124" y="256"/>
                      </a:lnTo>
                      <a:lnTo>
                        <a:pt x="124" y="257"/>
                      </a:lnTo>
                      <a:lnTo>
                        <a:pt x="124" y="258"/>
                      </a:lnTo>
                      <a:lnTo>
                        <a:pt x="125" y="259"/>
                      </a:lnTo>
                      <a:lnTo>
                        <a:pt x="125" y="260"/>
                      </a:lnTo>
                      <a:lnTo>
                        <a:pt x="125" y="261"/>
                      </a:lnTo>
                      <a:lnTo>
                        <a:pt x="126" y="263"/>
                      </a:lnTo>
                      <a:lnTo>
                        <a:pt x="126" y="264"/>
                      </a:lnTo>
                      <a:lnTo>
                        <a:pt x="126" y="265"/>
                      </a:lnTo>
                      <a:lnTo>
                        <a:pt x="127" y="266"/>
                      </a:lnTo>
                      <a:lnTo>
                        <a:pt x="127" y="267"/>
                      </a:lnTo>
                      <a:lnTo>
                        <a:pt x="128" y="268"/>
                      </a:lnTo>
                      <a:lnTo>
                        <a:pt x="128" y="269"/>
                      </a:lnTo>
                      <a:lnTo>
                        <a:pt x="129" y="271"/>
                      </a:lnTo>
                      <a:lnTo>
                        <a:pt x="129" y="272"/>
                      </a:lnTo>
                      <a:lnTo>
                        <a:pt x="130" y="273"/>
                      </a:lnTo>
                      <a:lnTo>
                        <a:pt x="130" y="274"/>
                      </a:lnTo>
                      <a:lnTo>
                        <a:pt x="131" y="275"/>
                      </a:lnTo>
                      <a:lnTo>
                        <a:pt x="131" y="276"/>
                      </a:lnTo>
                      <a:lnTo>
                        <a:pt x="132" y="278"/>
                      </a:lnTo>
                      <a:lnTo>
                        <a:pt x="132" y="279"/>
                      </a:lnTo>
                      <a:lnTo>
                        <a:pt x="133" y="280"/>
                      </a:lnTo>
                      <a:lnTo>
                        <a:pt x="134" y="281"/>
                      </a:lnTo>
                      <a:lnTo>
                        <a:pt x="134" y="282"/>
                      </a:lnTo>
                      <a:lnTo>
                        <a:pt x="135" y="283"/>
                      </a:lnTo>
                      <a:lnTo>
                        <a:pt x="136" y="284"/>
                      </a:lnTo>
                      <a:lnTo>
                        <a:pt x="136" y="286"/>
                      </a:lnTo>
                      <a:lnTo>
                        <a:pt x="137" y="287"/>
                      </a:lnTo>
                      <a:lnTo>
                        <a:pt x="138" y="288"/>
                      </a:lnTo>
                      <a:lnTo>
                        <a:pt x="139" y="289"/>
                      </a:lnTo>
                      <a:lnTo>
                        <a:pt x="139" y="290"/>
                      </a:lnTo>
                      <a:lnTo>
                        <a:pt x="140" y="291"/>
                      </a:lnTo>
                      <a:lnTo>
                        <a:pt x="141" y="293"/>
                      </a:lnTo>
                      <a:lnTo>
                        <a:pt x="142" y="294"/>
                      </a:lnTo>
                      <a:lnTo>
                        <a:pt x="143" y="295"/>
                      </a:lnTo>
                      <a:lnTo>
                        <a:pt x="143" y="296"/>
                      </a:lnTo>
                      <a:lnTo>
                        <a:pt x="144" y="297"/>
                      </a:lnTo>
                      <a:lnTo>
                        <a:pt x="145" y="298"/>
                      </a:lnTo>
                      <a:lnTo>
                        <a:pt x="146" y="299"/>
                      </a:lnTo>
                      <a:lnTo>
                        <a:pt x="147" y="301"/>
                      </a:lnTo>
                      <a:lnTo>
                        <a:pt x="148" y="302"/>
                      </a:lnTo>
                      <a:lnTo>
                        <a:pt x="149" y="303"/>
                      </a:lnTo>
                      <a:lnTo>
                        <a:pt x="150" y="304"/>
                      </a:lnTo>
                      <a:lnTo>
                        <a:pt x="150" y="305"/>
                      </a:lnTo>
                      <a:lnTo>
                        <a:pt x="151" y="306"/>
                      </a:lnTo>
                      <a:lnTo>
                        <a:pt x="152" y="307"/>
                      </a:lnTo>
                      <a:lnTo>
                        <a:pt x="153" y="309"/>
                      </a:lnTo>
                      <a:lnTo>
                        <a:pt x="154" y="310"/>
                      </a:lnTo>
                      <a:lnTo>
                        <a:pt x="155" y="311"/>
                      </a:lnTo>
                      <a:lnTo>
                        <a:pt x="156" y="312"/>
                      </a:lnTo>
                      <a:lnTo>
                        <a:pt x="157" y="313"/>
                      </a:lnTo>
                      <a:lnTo>
                        <a:pt x="157" y="314"/>
                      </a:lnTo>
                      <a:lnTo>
                        <a:pt x="158" y="316"/>
                      </a:lnTo>
                      <a:lnTo>
                        <a:pt x="159" y="317"/>
                      </a:lnTo>
                      <a:lnTo>
                        <a:pt x="160" y="318"/>
                      </a:lnTo>
                      <a:lnTo>
                        <a:pt x="161" y="319"/>
                      </a:lnTo>
                      <a:lnTo>
                        <a:pt x="162" y="320"/>
                      </a:lnTo>
                      <a:lnTo>
                        <a:pt x="162" y="321"/>
                      </a:lnTo>
                      <a:lnTo>
                        <a:pt x="163" y="322"/>
                      </a:lnTo>
                      <a:lnTo>
                        <a:pt x="164" y="324"/>
                      </a:lnTo>
                      <a:lnTo>
                        <a:pt x="164" y="325"/>
                      </a:lnTo>
                      <a:lnTo>
                        <a:pt x="165" y="326"/>
                      </a:lnTo>
                      <a:lnTo>
                        <a:pt x="166" y="327"/>
                      </a:lnTo>
                      <a:lnTo>
                        <a:pt x="166" y="328"/>
                      </a:lnTo>
                      <a:lnTo>
                        <a:pt x="167" y="329"/>
                      </a:lnTo>
                      <a:lnTo>
                        <a:pt x="167" y="331"/>
                      </a:lnTo>
                      <a:lnTo>
                        <a:pt x="168" y="332"/>
                      </a:lnTo>
                      <a:lnTo>
                        <a:pt x="168" y="333"/>
                      </a:lnTo>
                      <a:lnTo>
                        <a:pt x="169" y="334"/>
                      </a:lnTo>
                      <a:lnTo>
                        <a:pt x="169" y="335"/>
                      </a:lnTo>
                      <a:lnTo>
                        <a:pt x="169" y="336"/>
                      </a:lnTo>
                      <a:lnTo>
                        <a:pt x="170" y="337"/>
                      </a:lnTo>
                      <a:lnTo>
                        <a:pt x="170" y="339"/>
                      </a:lnTo>
                      <a:lnTo>
                        <a:pt x="170" y="340"/>
                      </a:lnTo>
                      <a:lnTo>
                        <a:pt x="171" y="341"/>
                      </a:lnTo>
                      <a:lnTo>
                        <a:pt x="171" y="342"/>
                      </a:lnTo>
                      <a:lnTo>
                        <a:pt x="171" y="343"/>
                      </a:lnTo>
                      <a:lnTo>
                        <a:pt x="171" y="344"/>
                      </a:lnTo>
                      <a:lnTo>
                        <a:pt x="172" y="346"/>
                      </a:lnTo>
                      <a:lnTo>
                        <a:pt x="172" y="347"/>
                      </a:lnTo>
                      <a:lnTo>
                        <a:pt x="172" y="348"/>
                      </a:lnTo>
                      <a:lnTo>
                        <a:pt x="172" y="349"/>
                      </a:lnTo>
                      <a:lnTo>
                        <a:pt x="172" y="350"/>
                      </a:lnTo>
                      <a:lnTo>
                        <a:pt x="172" y="351"/>
                      </a:lnTo>
                      <a:lnTo>
                        <a:pt x="172" y="352"/>
                      </a:lnTo>
                      <a:lnTo>
                        <a:pt x="172" y="354"/>
                      </a:lnTo>
                      <a:lnTo>
                        <a:pt x="173" y="355"/>
                      </a:lnTo>
                      <a:lnTo>
                        <a:pt x="173" y="356"/>
                      </a:lnTo>
                      <a:lnTo>
                        <a:pt x="173" y="357"/>
                      </a:lnTo>
                      <a:lnTo>
                        <a:pt x="173" y="358"/>
                      </a:lnTo>
                      <a:lnTo>
                        <a:pt x="173" y="359"/>
                      </a:lnTo>
                      <a:lnTo>
                        <a:pt x="173" y="360"/>
                      </a:lnTo>
                      <a:lnTo>
                        <a:pt x="173" y="362"/>
                      </a:lnTo>
                      <a:lnTo>
                        <a:pt x="173" y="363"/>
                      </a:lnTo>
                      <a:lnTo>
                        <a:pt x="174" y="364"/>
                      </a:lnTo>
                      <a:lnTo>
                        <a:pt x="174" y="365"/>
                      </a:lnTo>
                      <a:lnTo>
                        <a:pt x="174" y="366"/>
                      </a:lnTo>
                      <a:lnTo>
                        <a:pt x="174" y="367"/>
                      </a:lnTo>
                      <a:lnTo>
                        <a:pt x="174" y="369"/>
                      </a:lnTo>
                      <a:lnTo>
                        <a:pt x="175" y="370"/>
                      </a:lnTo>
                      <a:lnTo>
                        <a:pt x="175" y="371"/>
                      </a:lnTo>
                      <a:lnTo>
                        <a:pt x="175" y="372"/>
                      </a:lnTo>
                      <a:lnTo>
                        <a:pt x="175" y="373"/>
                      </a:lnTo>
                      <a:lnTo>
                        <a:pt x="175" y="374"/>
                      </a:lnTo>
                      <a:lnTo>
                        <a:pt x="176" y="375"/>
                      </a:lnTo>
                      <a:lnTo>
                        <a:pt x="176" y="377"/>
                      </a:lnTo>
                      <a:lnTo>
                        <a:pt x="176" y="378"/>
                      </a:lnTo>
                      <a:lnTo>
                        <a:pt x="177" y="379"/>
                      </a:lnTo>
                      <a:lnTo>
                        <a:pt x="177" y="380"/>
                      </a:lnTo>
                      <a:lnTo>
                        <a:pt x="177" y="381"/>
                      </a:lnTo>
                      <a:lnTo>
                        <a:pt x="177" y="382"/>
                      </a:lnTo>
                      <a:lnTo>
                        <a:pt x="177" y="384"/>
                      </a:lnTo>
                      <a:lnTo>
                        <a:pt x="178" y="385"/>
                      </a:lnTo>
                      <a:lnTo>
                        <a:pt x="178" y="386"/>
                      </a:lnTo>
                      <a:lnTo>
                        <a:pt x="178" y="387"/>
                      </a:lnTo>
                      <a:lnTo>
                        <a:pt x="178" y="388"/>
                      </a:lnTo>
                      <a:lnTo>
                        <a:pt x="178" y="389"/>
                      </a:lnTo>
                      <a:lnTo>
                        <a:pt x="179" y="390"/>
                      </a:lnTo>
                      <a:lnTo>
                        <a:pt x="179" y="392"/>
                      </a:lnTo>
                      <a:lnTo>
                        <a:pt x="179" y="393"/>
                      </a:lnTo>
                      <a:lnTo>
                        <a:pt x="179" y="394"/>
                      </a:lnTo>
                      <a:lnTo>
                        <a:pt x="179" y="395"/>
                      </a:lnTo>
                      <a:lnTo>
                        <a:pt x="179" y="396"/>
                      </a:lnTo>
                      <a:lnTo>
                        <a:pt x="179" y="397"/>
                      </a:lnTo>
                      <a:lnTo>
                        <a:pt x="178" y="398"/>
                      </a:lnTo>
                      <a:lnTo>
                        <a:pt x="178" y="400"/>
                      </a:lnTo>
                      <a:lnTo>
                        <a:pt x="178" y="401"/>
                      </a:lnTo>
                      <a:lnTo>
                        <a:pt x="178" y="402"/>
                      </a:lnTo>
                      <a:lnTo>
                        <a:pt x="177" y="403"/>
                      </a:lnTo>
                      <a:lnTo>
                        <a:pt x="177" y="404"/>
                      </a:lnTo>
                      <a:lnTo>
                        <a:pt x="177" y="405"/>
                      </a:lnTo>
                      <a:lnTo>
                        <a:pt x="176" y="407"/>
                      </a:lnTo>
                      <a:lnTo>
                        <a:pt x="176" y="408"/>
                      </a:lnTo>
                      <a:lnTo>
                        <a:pt x="175" y="409"/>
                      </a:lnTo>
                      <a:lnTo>
                        <a:pt x="174" y="410"/>
                      </a:lnTo>
                      <a:lnTo>
                        <a:pt x="174" y="411"/>
                      </a:lnTo>
                      <a:lnTo>
                        <a:pt x="173" y="412"/>
                      </a:lnTo>
                      <a:lnTo>
                        <a:pt x="172" y="413"/>
                      </a:lnTo>
                      <a:lnTo>
                        <a:pt x="171" y="415"/>
                      </a:lnTo>
                      <a:lnTo>
                        <a:pt x="170" y="416"/>
                      </a:lnTo>
                      <a:lnTo>
                        <a:pt x="169" y="417"/>
                      </a:lnTo>
                      <a:lnTo>
                        <a:pt x="168" y="418"/>
                      </a:lnTo>
                      <a:lnTo>
                        <a:pt x="167" y="419"/>
                      </a:lnTo>
                      <a:lnTo>
                        <a:pt x="166" y="420"/>
                      </a:lnTo>
                      <a:lnTo>
                        <a:pt x="165" y="422"/>
                      </a:lnTo>
                      <a:lnTo>
                        <a:pt x="164" y="423"/>
                      </a:lnTo>
                      <a:lnTo>
                        <a:pt x="163" y="424"/>
                      </a:lnTo>
                      <a:lnTo>
                        <a:pt x="162" y="425"/>
                      </a:lnTo>
                      <a:lnTo>
                        <a:pt x="160" y="426"/>
                      </a:lnTo>
                      <a:lnTo>
                        <a:pt x="159" y="427"/>
                      </a:lnTo>
                      <a:lnTo>
                        <a:pt x="158" y="428"/>
                      </a:lnTo>
                      <a:lnTo>
                        <a:pt x="157" y="430"/>
                      </a:lnTo>
                      <a:lnTo>
                        <a:pt x="155" y="431"/>
                      </a:lnTo>
                      <a:lnTo>
                        <a:pt x="154" y="432"/>
                      </a:lnTo>
                      <a:lnTo>
                        <a:pt x="153" y="433"/>
                      </a:lnTo>
                      <a:lnTo>
                        <a:pt x="152" y="434"/>
                      </a:lnTo>
                      <a:lnTo>
                        <a:pt x="151" y="435"/>
                      </a:lnTo>
                      <a:lnTo>
                        <a:pt x="149" y="436"/>
                      </a:lnTo>
                      <a:lnTo>
                        <a:pt x="148" y="438"/>
                      </a:lnTo>
                      <a:lnTo>
                        <a:pt x="147" y="439"/>
                      </a:lnTo>
                      <a:lnTo>
                        <a:pt x="146" y="440"/>
                      </a:lnTo>
                      <a:lnTo>
                        <a:pt x="145" y="441"/>
                      </a:lnTo>
                      <a:lnTo>
                        <a:pt x="144" y="442"/>
                      </a:lnTo>
                      <a:lnTo>
                        <a:pt x="142" y="443"/>
                      </a:lnTo>
                      <a:lnTo>
                        <a:pt x="141" y="445"/>
                      </a:lnTo>
                      <a:lnTo>
                        <a:pt x="140" y="446"/>
                      </a:lnTo>
                      <a:lnTo>
                        <a:pt x="139" y="447"/>
                      </a:lnTo>
                      <a:lnTo>
                        <a:pt x="138" y="448"/>
                      </a:lnTo>
                      <a:lnTo>
                        <a:pt x="138" y="449"/>
                      </a:lnTo>
                      <a:lnTo>
                        <a:pt x="137" y="450"/>
                      </a:lnTo>
                      <a:lnTo>
                        <a:pt x="136" y="451"/>
                      </a:lnTo>
                      <a:lnTo>
                        <a:pt x="135" y="453"/>
                      </a:lnTo>
                      <a:lnTo>
                        <a:pt x="134" y="454"/>
                      </a:lnTo>
                      <a:lnTo>
                        <a:pt x="133" y="455"/>
                      </a:lnTo>
                      <a:lnTo>
                        <a:pt x="133" y="456"/>
                      </a:lnTo>
                      <a:lnTo>
                        <a:pt x="132" y="457"/>
                      </a:lnTo>
                      <a:lnTo>
                        <a:pt x="131" y="458"/>
                      </a:lnTo>
                      <a:lnTo>
                        <a:pt x="131" y="460"/>
                      </a:lnTo>
                      <a:lnTo>
                        <a:pt x="130" y="461"/>
                      </a:lnTo>
                      <a:lnTo>
                        <a:pt x="130" y="462"/>
                      </a:lnTo>
                      <a:lnTo>
                        <a:pt x="129" y="463"/>
                      </a:lnTo>
                      <a:lnTo>
                        <a:pt x="129" y="464"/>
                      </a:lnTo>
                      <a:lnTo>
                        <a:pt x="128" y="465"/>
                      </a:lnTo>
                      <a:lnTo>
                        <a:pt x="128" y="466"/>
                      </a:lnTo>
                      <a:lnTo>
                        <a:pt x="128" y="468"/>
                      </a:lnTo>
                      <a:lnTo>
                        <a:pt x="128" y="469"/>
                      </a:lnTo>
                      <a:lnTo>
                        <a:pt x="127" y="470"/>
                      </a:lnTo>
                      <a:lnTo>
                        <a:pt x="127" y="471"/>
                      </a:lnTo>
                      <a:lnTo>
                        <a:pt x="127" y="472"/>
                      </a:lnTo>
                      <a:lnTo>
                        <a:pt x="127" y="473"/>
                      </a:lnTo>
                      <a:lnTo>
                        <a:pt x="128" y="475"/>
                      </a:lnTo>
                      <a:lnTo>
                        <a:pt x="128" y="476"/>
                      </a:lnTo>
                      <a:lnTo>
                        <a:pt x="128" y="477"/>
                      </a:lnTo>
                      <a:lnTo>
                        <a:pt x="129" y="478"/>
                      </a:lnTo>
                      <a:lnTo>
                        <a:pt x="129" y="479"/>
                      </a:lnTo>
                      <a:lnTo>
                        <a:pt x="130" y="480"/>
                      </a:lnTo>
                      <a:lnTo>
                        <a:pt x="131" y="481"/>
                      </a:lnTo>
                      <a:lnTo>
                        <a:pt x="131" y="483"/>
                      </a:lnTo>
                      <a:lnTo>
                        <a:pt x="133" y="484"/>
                      </a:lnTo>
                      <a:lnTo>
                        <a:pt x="134" y="485"/>
                      </a:lnTo>
                      <a:lnTo>
                        <a:pt x="135" y="486"/>
                      </a:lnTo>
                      <a:lnTo>
                        <a:pt x="137" y="487"/>
                      </a:lnTo>
                      <a:lnTo>
                        <a:pt x="138" y="488"/>
                      </a:lnTo>
                      <a:lnTo>
                        <a:pt x="140" y="489"/>
                      </a:lnTo>
                      <a:lnTo>
                        <a:pt x="142" y="491"/>
                      </a:lnTo>
                      <a:lnTo>
                        <a:pt x="144" y="492"/>
                      </a:lnTo>
                      <a:lnTo>
                        <a:pt x="147" y="493"/>
                      </a:lnTo>
                      <a:lnTo>
                        <a:pt x="149" y="494"/>
                      </a:lnTo>
                      <a:lnTo>
                        <a:pt x="152" y="495"/>
                      </a:lnTo>
                      <a:lnTo>
                        <a:pt x="154" y="496"/>
                      </a:lnTo>
                      <a:lnTo>
                        <a:pt x="157" y="498"/>
                      </a:lnTo>
                      <a:lnTo>
                        <a:pt x="160" y="499"/>
                      </a:lnTo>
                      <a:lnTo>
                        <a:pt x="163" y="500"/>
                      </a:lnTo>
                      <a:lnTo>
                        <a:pt x="167" y="501"/>
                      </a:lnTo>
                      <a:lnTo>
                        <a:pt x="170" y="502"/>
                      </a:lnTo>
                      <a:lnTo>
                        <a:pt x="173" y="503"/>
                      </a:lnTo>
                      <a:lnTo>
                        <a:pt x="177" y="504"/>
                      </a:lnTo>
                      <a:lnTo>
                        <a:pt x="180" y="506"/>
                      </a:lnTo>
                      <a:lnTo>
                        <a:pt x="184" y="507"/>
                      </a:lnTo>
                      <a:lnTo>
                        <a:pt x="187" y="508"/>
                      </a:lnTo>
                      <a:lnTo>
                        <a:pt x="190" y="509"/>
                      </a:lnTo>
                      <a:lnTo>
                        <a:pt x="194" y="510"/>
                      </a:lnTo>
                      <a:lnTo>
                        <a:pt x="197" y="511"/>
                      </a:lnTo>
                      <a:lnTo>
                        <a:pt x="200" y="513"/>
                      </a:lnTo>
                      <a:lnTo>
                        <a:pt x="203" y="514"/>
                      </a:lnTo>
                      <a:lnTo>
                        <a:pt x="206" y="515"/>
                      </a:lnTo>
                      <a:lnTo>
                        <a:pt x="208" y="516"/>
                      </a:lnTo>
                      <a:lnTo>
                        <a:pt x="211" y="517"/>
                      </a:lnTo>
                      <a:lnTo>
                        <a:pt x="213" y="518"/>
                      </a:lnTo>
                      <a:lnTo>
                        <a:pt x="215" y="519"/>
                      </a:lnTo>
                      <a:lnTo>
                        <a:pt x="216" y="521"/>
                      </a:lnTo>
                      <a:lnTo>
                        <a:pt x="217" y="522"/>
                      </a:lnTo>
                      <a:lnTo>
                        <a:pt x="218" y="523"/>
                      </a:lnTo>
                      <a:lnTo>
                        <a:pt x="219" y="524"/>
                      </a:lnTo>
                      <a:lnTo>
                        <a:pt x="219" y="525"/>
                      </a:lnTo>
                      <a:lnTo>
                        <a:pt x="219" y="526"/>
                      </a:lnTo>
                      <a:lnTo>
                        <a:pt x="219" y="527"/>
                      </a:lnTo>
                      <a:lnTo>
                        <a:pt x="218" y="529"/>
                      </a:lnTo>
                      <a:lnTo>
                        <a:pt x="217" y="530"/>
                      </a:lnTo>
                      <a:lnTo>
                        <a:pt x="216" y="531"/>
                      </a:lnTo>
                      <a:lnTo>
                        <a:pt x="215" y="532"/>
                      </a:lnTo>
                      <a:lnTo>
                        <a:pt x="213" y="533"/>
                      </a:lnTo>
                      <a:lnTo>
                        <a:pt x="211" y="534"/>
                      </a:lnTo>
                      <a:lnTo>
                        <a:pt x="208" y="536"/>
                      </a:lnTo>
                      <a:lnTo>
                        <a:pt x="206" y="537"/>
                      </a:lnTo>
                      <a:lnTo>
                        <a:pt x="203" y="538"/>
                      </a:lnTo>
                      <a:lnTo>
                        <a:pt x="200" y="539"/>
                      </a:lnTo>
                      <a:lnTo>
                        <a:pt x="196" y="540"/>
                      </a:lnTo>
                      <a:lnTo>
                        <a:pt x="193" y="541"/>
                      </a:lnTo>
                      <a:lnTo>
                        <a:pt x="190" y="542"/>
                      </a:lnTo>
                      <a:lnTo>
                        <a:pt x="186" y="544"/>
                      </a:lnTo>
                      <a:lnTo>
                        <a:pt x="183" y="545"/>
                      </a:lnTo>
                      <a:lnTo>
                        <a:pt x="179" y="546"/>
                      </a:lnTo>
                      <a:lnTo>
                        <a:pt x="175" y="547"/>
                      </a:lnTo>
                      <a:lnTo>
                        <a:pt x="172" y="548"/>
                      </a:lnTo>
                      <a:lnTo>
                        <a:pt x="168" y="549"/>
                      </a:lnTo>
                      <a:lnTo>
                        <a:pt x="164" y="551"/>
                      </a:lnTo>
                      <a:lnTo>
                        <a:pt x="161" y="552"/>
                      </a:lnTo>
                      <a:lnTo>
                        <a:pt x="157" y="553"/>
                      </a:lnTo>
                      <a:lnTo>
                        <a:pt x="154" y="554"/>
                      </a:lnTo>
                      <a:lnTo>
                        <a:pt x="151" y="555"/>
                      </a:lnTo>
                      <a:lnTo>
                        <a:pt x="148" y="556"/>
                      </a:lnTo>
                      <a:lnTo>
                        <a:pt x="145" y="557"/>
                      </a:lnTo>
                      <a:lnTo>
                        <a:pt x="142" y="559"/>
                      </a:lnTo>
                      <a:lnTo>
                        <a:pt x="139" y="560"/>
                      </a:lnTo>
                      <a:lnTo>
                        <a:pt x="137" y="561"/>
                      </a:lnTo>
                      <a:lnTo>
                        <a:pt x="134" y="562"/>
                      </a:lnTo>
                      <a:lnTo>
                        <a:pt x="132" y="563"/>
                      </a:lnTo>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579" name="Freeform 152">
                  <a:extLst>
                    <a:ext uri="{FF2B5EF4-FFF2-40B4-BE49-F238E27FC236}">
                      <a16:creationId xmlns:a16="http://schemas.microsoft.com/office/drawing/2014/main" id="{4ED3FC98-413D-496D-B138-15DA670D71A5}"/>
                    </a:ext>
                  </a:extLst>
                </p:cNvPr>
                <p:cNvSpPr>
                  <a:spLocks/>
                </p:cNvSpPr>
                <p:nvPr/>
              </p:nvSpPr>
              <p:spPr bwMode="auto">
                <a:xfrm>
                  <a:off x="40140060" y="26123300"/>
                  <a:ext cx="105228" cy="120702"/>
                </a:xfrm>
                <a:custGeom>
                  <a:avLst/>
                  <a:gdLst>
                    <a:gd name="T0" fmla="*/ 22 w 22"/>
                    <a:gd name="T1" fmla="*/ 0 h 25"/>
                    <a:gd name="T2" fmla="*/ 20 w 22"/>
                    <a:gd name="T3" fmla="*/ 2 h 25"/>
                    <a:gd name="T4" fmla="*/ 18 w 22"/>
                    <a:gd name="T5" fmla="*/ 3 h 25"/>
                    <a:gd name="T6" fmla="*/ 16 w 22"/>
                    <a:gd name="T7" fmla="*/ 4 h 25"/>
                    <a:gd name="T8" fmla="*/ 15 w 22"/>
                    <a:gd name="T9" fmla="*/ 5 h 25"/>
                    <a:gd name="T10" fmla="*/ 13 w 22"/>
                    <a:gd name="T11" fmla="*/ 6 h 25"/>
                    <a:gd name="T12" fmla="*/ 12 w 22"/>
                    <a:gd name="T13" fmla="*/ 7 h 25"/>
                    <a:gd name="T14" fmla="*/ 11 w 22"/>
                    <a:gd name="T15" fmla="*/ 8 h 25"/>
                    <a:gd name="T16" fmla="*/ 10 w 22"/>
                    <a:gd name="T17" fmla="*/ 10 h 25"/>
                    <a:gd name="T18" fmla="*/ 9 w 22"/>
                    <a:gd name="T19" fmla="*/ 11 h 25"/>
                    <a:gd name="T20" fmla="*/ 8 w 22"/>
                    <a:gd name="T21" fmla="*/ 12 h 25"/>
                    <a:gd name="T22" fmla="*/ 7 w 22"/>
                    <a:gd name="T23" fmla="*/ 13 h 25"/>
                    <a:gd name="T24" fmla="*/ 6 w 22"/>
                    <a:gd name="T25" fmla="*/ 14 h 25"/>
                    <a:gd name="T26" fmla="*/ 6 w 22"/>
                    <a:gd name="T27" fmla="*/ 15 h 25"/>
                    <a:gd name="T28" fmla="*/ 5 w 22"/>
                    <a:gd name="T29" fmla="*/ 16 h 25"/>
                    <a:gd name="T30" fmla="*/ 5 w 22"/>
                    <a:gd name="T31" fmla="*/ 18 h 25"/>
                    <a:gd name="T32" fmla="*/ 4 w 22"/>
                    <a:gd name="T33" fmla="*/ 19 h 25"/>
                    <a:gd name="T34" fmla="*/ 4 w 22"/>
                    <a:gd name="T35" fmla="*/ 20 h 25"/>
                    <a:gd name="T36" fmla="*/ 3 w 22"/>
                    <a:gd name="T37" fmla="*/ 21 h 25"/>
                    <a:gd name="T38" fmla="*/ 3 w 22"/>
                    <a:gd name="T39" fmla="*/ 22 h 25"/>
                    <a:gd name="T40" fmla="*/ 3 w 22"/>
                    <a:gd name="T41" fmla="*/ 23 h 25"/>
                    <a:gd name="T42" fmla="*/ 3 w 22"/>
                    <a:gd name="T43" fmla="*/ 25 h 25"/>
                    <a:gd name="T44" fmla="*/ 0 w 22"/>
                    <a:gd name="T4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580" name="Rectangle 579">
                  <a:extLst>
                    <a:ext uri="{FF2B5EF4-FFF2-40B4-BE49-F238E27FC236}">
                      <a16:creationId xmlns:a16="http://schemas.microsoft.com/office/drawing/2014/main" id="{4EE3A1C9-1AB2-453D-A9AC-E314ADC5EB00}"/>
                    </a:ext>
                  </a:extLst>
                </p:cNvPr>
                <p:cNvSpPr>
                  <a:spLocks noChangeArrowheads="1"/>
                </p:cNvSpPr>
                <p:nvPr/>
              </p:nvSpPr>
              <p:spPr bwMode="auto">
                <a:xfrm>
                  <a:off x="38956248" y="23489511"/>
                  <a:ext cx="15475"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581" name="Rectangle 580">
                  <a:extLst>
                    <a:ext uri="{FF2B5EF4-FFF2-40B4-BE49-F238E27FC236}">
                      <a16:creationId xmlns:a16="http://schemas.microsoft.com/office/drawing/2014/main" id="{3F6AC586-15E9-4EE7-9A72-CC74446C620B}"/>
                    </a:ext>
                  </a:extLst>
                </p:cNvPr>
                <p:cNvSpPr>
                  <a:spLocks noChangeArrowheads="1"/>
                </p:cNvSpPr>
                <p:nvPr/>
              </p:nvSpPr>
              <p:spPr bwMode="auto">
                <a:xfrm>
                  <a:off x="38956248" y="23518914"/>
                  <a:ext cx="15475"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582" name="Rectangle 581">
                  <a:extLst>
                    <a:ext uri="{FF2B5EF4-FFF2-40B4-BE49-F238E27FC236}">
                      <a16:creationId xmlns:a16="http://schemas.microsoft.com/office/drawing/2014/main" id="{902D59A2-161C-494C-A198-8DB388F369BE}"/>
                    </a:ext>
                  </a:extLst>
                </p:cNvPr>
                <p:cNvSpPr>
                  <a:spLocks noChangeArrowheads="1"/>
                </p:cNvSpPr>
                <p:nvPr/>
              </p:nvSpPr>
              <p:spPr bwMode="auto">
                <a:xfrm>
                  <a:off x="38951606" y="23494154"/>
                  <a:ext cx="24759"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583" name="Rectangle 582">
                  <a:extLst>
                    <a:ext uri="{FF2B5EF4-FFF2-40B4-BE49-F238E27FC236}">
                      <a16:creationId xmlns:a16="http://schemas.microsoft.com/office/drawing/2014/main" id="{6C47C1C6-B30C-403D-A436-4836F18D0BCD}"/>
                    </a:ext>
                  </a:extLst>
                </p:cNvPr>
                <p:cNvSpPr>
                  <a:spLocks noChangeArrowheads="1"/>
                </p:cNvSpPr>
                <p:nvPr/>
              </p:nvSpPr>
              <p:spPr bwMode="auto">
                <a:xfrm>
                  <a:off x="38951606" y="23514271"/>
                  <a:ext cx="24759"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584" name="Rectangle 583">
                  <a:extLst>
                    <a:ext uri="{FF2B5EF4-FFF2-40B4-BE49-F238E27FC236}">
                      <a16:creationId xmlns:a16="http://schemas.microsoft.com/office/drawing/2014/main" id="{86D0B000-71E2-4D27-99BE-53F3C4ABD39C}"/>
                    </a:ext>
                  </a:extLst>
                </p:cNvPr>
                <p:cNvSpPr>
                  <a:spLocks noChangeArrowheads="1"/>
                </p:cNvSpPr>
                <p:nvPr/>
              </p:nvSpPr>
              <p:spPr bwMode="auto">
                <a:xfrm>
                  <a:off x="38946964" y="23498796"/>
                  <a:ext cx="34044"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585" name="Rectangle 584">
                  <a:extLst>
                    <a:ext uri="{FF2B5EF4-FFF2-40B4-BE49-F238E27FC236}">
                      <a16:creationId xmlns:a16="http://schemas.microsoft.com/office/drawing/2014/main" id="{1C999502-AD9A-462D-987F-C2EBECB5C898}"/>
                    </a:ext>
                  </a:extLst>
                </p:cNvPr>
                <p:cNvSpPr>
                  <a:spLocks noChangeArrowheads="1"/>
                </p:cNvSpPr>
                <p:nvPr/>
              </p:nvSpPr>
              <p:spPr bwMode="auto">
                <a:xfrm>
                  <a:off x="38946964" y="23508081"/>
                  <a:ext cx="34044" cy="61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586" name="Rectangle 585">
                  <a:extLst>
                    <a:ext uri="{FF2B5EF4-FFF2-40B4-BE49-F238E27FC236}">
                      <a16:creationId xmlns:a16="http://schemas.microsoft.com/office/drawing/2014/main" id="{EEB1925D-84D7-4E00-AC95-F978B9732875}"/>
                    </a:ext>
                  </a:extLst>
                </p:cNvPr>
                <p:cNvSpPr>
                  <a:spLocks noChangeArrowheads="1"/>
                </p:cNvSpPr>
                <p:nvPr/>
              </p:nvSpPr>
              <p:spPr bwMode="auto">
                <a:xfrm>
                  <a:off x="38946964" y="23503439"/>
                  <a:ext cx="34044"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587" name="Rectangle 586">
                  <a:extLst>
                    <a:ext uri="{FF2B5EF4-FFF2-40B4-BE49-F238E27FC236}">
                      <a16:creationId xmlns:a16="http://schemas.microsoft.com/office/drawing/2014/main" id="{FCC9090E-71B1-4386-8B03-1C61CEAFBF1C}"/>
                    </a:ext>
                  </a:extLst>
                </p:cNvPr>
                <p:cNvSpPr>
                  <a:spLocks noChangeArrowheads="1"/>
                </p:cNvSpPr>
                <p:nvPr/>
              </p:nvSpPr>
              <p:spPr bwMode="auto">
                <a:xfrm>
                  <a:off x="38946964" y="23503439"/>
                  <a:ext cx="34044"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588" name="Oval 587">
                  <a:extLst>
                    <a:ext uri="{FF2B5EF4-FFF2-40B4-BE49-F238E27FC236}">
                      <a16:creationId xmlns:a16="http://schemas.microsoft.com/office/drawing/2014/main" id="{39D9DCA3-150A-40B1-B6D6-A5F7FFE72955}"/>
                    </a:ext>
                  </a:extLst>
                </p:cNvPr>
                <p:cNvSpPr>
                  <a:spLocks noChangeArrowheads="1"/>
                </p:cNvSpPr>
                <p:nvPr/>
              </p:nvSpPr>
              <p:spPr bwMode="auto">
                <a:xfrm>
                  <a:off x="38946964" y="23489511"/>
                  <a:ext cx="29402" cy="29401"/>
                </a:xfrm>
                <a:prstGeom prst="ellipse">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589" name="Line 166">
                  <a:extLst>
                    <a:ext uri="{FF2B5EF4-FFF2-40B4-BE49-F238E27FC236}">
                      <a16:creationId xmlns:a16="http://schemas.microsoft.com/office/drawing/2014/main" id="{3EC36E51-ADF7-4581-ACDA-566A16BE7E19}"/>
                    </a:ext>
                  </a:extLst>
                </p:cNvPr>
                <p:cNvSpPr>
                  <a:spLocks noChangeShapeType="1"/>
                </p:cNvSpPr>
                <p:nvPr/>
              </p:nvSpPr>
              <p:spPr bwMode="auto">
                <a:xfrm flipV="1">
                  <a:off x="38960890" y="23785078"/>
                  <a:ext cx="0" cy="1231784"/>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590" name="Line 167">
                  <a:extLst>
                    <a:ext uri="{FF2B5EF4-FFF2-40B4-BE49-F238E27FC236}">
                      <a16:creationId xmlns:a16="http://schemas.microsoft.com/office/drawing/2014/main" id="{920699B8-E874-4A68-92CF-2A64576EB7F5}"/>
                    </a:ext>
                  </a:extLst>
                </p:cNvPr>
                <p:cNvSpPr>
                  <a:spLocks noChangeShapeType="1"/>
                </p:cNvSpPr>
                <p:nvPr/>
              </p:nvSpPr>
              <p:spPr bwMode="auto">
                <a:xfrm>
                  <a:off x="38960890" y="25939152"/>
                  <a:ext cx="0"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591" name="Rectangle 590">
                  <a:extLst>
                    <a:ext uri="{FF2B5EF4-FFF2-40B4-BE49-F238E27FC236}">
                      <a16:creationId xmlns:a16="http://schemas.microsoft.com/office/drawing/2014/main" id="{F92A7953-76B9-4395-BB84-073A280D1C10}"/>
                    </a:ext>
                  </a:extLst>
                </p:cNvPr>
                <p:cNvSpPr>
                  <a:spLocks noChangeArrowheads="1"/>
                </p:cNvSpPr>
                <p:nvPr/>
              </p:nvSpPr>
              <p:spPr bwMode="auto">
                <a:xfrm>
                  <a:off x="38903635" y="25016862"/>
                  <a:ext cx="116061" cy="9222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592" name="Freeform 169">
                  <a:extLst>
                    <a:ext uri="{FF2B5EF4-FFF2-40B4-BE49-F238E27FC236}">
                      <a16:creationId xmlns:a16="http://schemas.microsoft.com/office/drawing/2014/main" id="{9E28B6A7-4DBA-4BA7-9CA3-05135DC3AF2B}"/>
                    </a:ext>
                  </a:extLst>
                </p:cNvPr>
                <p:cNvSpPr>
                  <a:spLocks/>
                </p:cNvSpPr>
                <p:nvPr/>
              </p:nvSpPr>
              <p:spPr bwMode="auto">
                <a:xfrm>
                  <a:off x="38903635" y="25016862"/>
                  <a:ext cx="116061" cy="922290"/>
                </a:xfrm>
                <a:custGeom>
                  <a:avLst/>
                  <a:gdLst>
                    <a:gd name="T0" fmla="*/ 0 w 24"/>
                    <a:gd name="T1" fmla="*/ 0 h 190"/>
                    <a:gd name="T2" fmla="*/ 0 w 24"/>
                    <a:gd name="T3" fmla="*/ 190 h 190"/>
                    <a:gd name="T4" fmla="*/ 24 w 24"/>
                    <a:gd name="T5" fmla="*/ 190 h 190"/>
                    <a:gd name="T6" fmla="*/ 24 w 24"/>
                    <a:gd name="T7" fmla="*/ 0 h 190"/>
                    <a:gd name="T8" fmla="*/ 0 w 24"/>
                    <a:gd name="T9" fmla="*/ 0 h 190"/>
                    <a:gd name="T10" fmla="*/ 0 w 24"/>
                    <a:gd name="T11" fmla="*/ 0 h 190"/>
                  </a:gdLst>
                  <a:ahLst/>
                  <a:cxnLst>
                    <a:cxn ang="0">
                      <a:pos x="T0" y="T1"/>
                    </a:cxn>
                    <a:cxn ang="0">
                      <a:pos x="T2" y="T3"/>
                    </a:cxn>
                    <a:cxn ang="0">
                      <a:pos x="T4" y="T5"/>
                    </a:cxn>
                    <a:cxn ang="0">
                      <a:pos x="T6" y="T7"/>
                    </a:cxn>
                    <a:cxn ang="0">
                      <a:pos x="T8" y="T9"/>
                    </a:cxn>
                    <a:cxn ang="0">
                      <a:pos x="T10" y="T11"/>
                    </a:cxn>
                  </a:cxnLst>
                  <a:rect l="0" t="0" r="r" b="b"/>
                  <a:pathLst>
                    <a:path w="24" h="190">
                      <a:moveTo>
                        <a:pt x="0" y="0"/>
                      </a:moveTo>
                      <a:lnTo>
                        <a:pt x="0" y="190"/>
                      </a:lnTo>
                      <a:lnTo>
                        <a:pt x="24" y="190"/>
                      </a:lnTo>
                      <a:lnTo>
                        <a:pt x="24" y="0"/>
                      </a:lnTo>
                      <a:lnTo>
                        <a:pt x="0" y="0"/>
                      </a:lnTo>
                      <a:lnTo>
                        <a:pt x="0" y="0"/>
                      </a:ln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593" name="Line 170">
                  <a:extLst>
                    <a:ext uri="{FF2B5EF4-FFF2-40B4-BE49-F238E27FC236}">
                      <a16:creationId xmlns:a16="http://schemas.microsoft.com/office/drawing/2014/main" id="{3A83E37F-4879-4095-81EB-D3930A33DC14}"/>
                    </a:ext>
                  </a:extLst>
                </p:cNvPr>
                <p:cNvSpPr>
                  <a:spLocks noChangeShapeType="1"/>
                </p:cNvSpPr>
                <p:nvPr/>
              </p:nvSpPr>
              <p:spPr bwMode="auto">
                <a:xfrm>
                  <a:off x="38903635" y="25332545"/>
                  <a:ext cx="116061"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594" name="Rectangle 593">
                  <a:extLst>
                    <a:ext uri="{FF2B5EF4-FFF2-40B4-BE49-F238E27FC236}">
                      <a16:creationId xmlns:a16="http://schemas.microsoft.com/office/drawing/2014/main" id="{4540B5AE-C0C9-4274-84C0-88FBBDC6F675}"/>
                    </a:ext>
                  </a:extLst>
                </p:cNvPr>
                <p:cNvSpPr>
                  <a:spLocks noChangeArrowheads="1"/>
                </p:cNvSpPr>
                <p:nvPr/>
              </p:nvSpPr>
              <p:spPr bwMode="auto">
                <a:xfrm>
                  <a:off x="40140060" y="23673660"/>
                  <a:ext cx="13928"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595" name="Rectangle 594">
                  <a:extLst>
                    <a:ext uri="{FF2B5EF4-FFF2-40B4-BE49-F238E27FC236}">
                      <a16:creationId xmlns:a16="http://schemas.microsoft.com/office/drawing/2014/main" id="{C65CD3FC-137B-4AA5-9DD1-46773CEDC70E}"/>
                    </a:ext>
                  </a:extLst>
                </p:cNvPr>
                <p:cNvSpPr>
                  <a:spLocks noChangeArrowheads="1"/>
                </p:cNvSpPr>
                <p:nvPr/>
              </p:nvSpPr>
              <p:spPr bwMode="auto">
                <a:xfrm>
                  <a:off x="40140060" y="23703062"/>
                  <a:ext cx="13928"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596" name="Rectangle 595">
                  <a:extLst>
                    <a:ext uri="{FF2B5EF4-FFF2-40B4-BE49-F238E27FC236}">
                      <a16:creationId xmlns:a16="http://schemas.microsoft.com/office/drawing/2014/main" id="{F52B34A4-DD48-4B0F-9D3B-D6968267BF23}"/>
                    </a:ext>
                  </a:extLst>
                </p:cNvPr>
                <p:cNvSpPr>
                  <a:spLocks noChangeArrowheads="1"/>
                </p:cNvSpPr>
                <p:nvPr/>
              </p:nvSpPr>
              <p:spPr bwMode="auto">
                <a:xfrm>
                  <a:off x="40133870" y="23678302"/>
                  <a:ext cx="24759"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597" name="Rectangle 596">
                  <a:extLst>
                    <a:ext uri="{FF2B5EF4-FFF2-40B4-BE49-F238E27FC236}">
                      <a16:creationId xmlns:a16="http://schemas.microsoft.com/office/drawing/2014/main" id="{CF8CD8FE-9A45-49A8-8E43-DBCD45F822F7}"/>
                    </a:ext>
                  </a:extLst>
                </p:cNvPr>
                <p:cNvSpPr>
                  <a:spLocks noChangeArrowheads="1"/>
                </p:cNvSpPr>
                <p:nvPr/>
              </p:nvSpPr>
              <p:spPr bwMode="auto">
                <a:xfrm>
                  <a:off x="40133870" y="23698420"/>
                  <a:ext cx="24759"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598" name="Rectangle 597">
                  <a:extLst>
                    <a:ext uri="{FF2B5EF4-FFF2-40B4-BE49-F238E27FC236}">
                      <a16:creationId xmlns:a16="http://schemas.microsoft.com/office/drawing/2014/main" id="{9186A987-E026-42F2-8765-1C0AFFE08EF1}"/>
                    </a:ext>
                  </a:extLst>
                </p:cNvPr>
                <p:cNvSpPr>
                  <a:spLocks noChangeArrowheads="1"/>
                </p:cNvSpPr>
                <p:nvPr/>
              </p:nvSpPr>
              <p:spPr bwMode="auto">
                <a:xfrm>
                  <a:off x="40129228" y="23682945"/>
                  <a:ext cx="34044"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599" name="Rectangle 598">
                  <a:extLst>
                    <a:ext uri="{FF2B5EF4-FFF2-40B4-BE49-F238E27FC236}">
                      <a16:creationId xmlns:a16="http://schemas.microsoft.com/office/drawing/2014/main" id="{DDAAE2E3-62CA-4A3C-A93A-C6B37FE39583}"/>
                    </a:ext>
                  </a:extLst>
                </p:cNvPr>
                <p:cNvSpPr>
                  <a:spLocks noChangeArrowheads="1"/>
                </p:cNvSpPr>
                <p:nvPr/>
              </p:nvSpPr>
              <p:spPr bwMode="auto">
                <a:xfrm>
                  <a:off x="40129228" y="23692230"/>
                  <a:ext cx="34044" cy="61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00" name="Rectangle 599">
                  <a:extLst>
                    <a:ext uri="{FF2B5EF4-FFF2-40B4-BE49-F238E27FC236}">
                      <a16:creationId xmlns:a16="http://schemas.microsoft.com/office/drawing/2014/main" id="{AD3341A9-31C6-4583-8665-D229BD56270D}"/>
                    </a:ext>
                  </a:extLst>
                </p:cNvPr>
                <p:cNvSpPr>
                  <a:spLocks noChangeArrowheads="1"/>
                </p:cNvSpPr>
                <p:nvPr/>
              </p:nvSpPr>
              <p:spPr bwMode="auto">
                <a:xfrm>
                  <a:off x="40129228" y="23687587"/>
                  <a:ext cx="34044"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01" name="Rectangle 600">
                  <a:extLst>
                    <a:ext uri="{FF2B5EF4-FFF2-40B4-BE49-F238E27FC236}">
                      <a16:creationId xmlns:a16="http://schemas.microsoft.com/office/drawing/2014/main" id="{86D5003D-881A-449B-B975-60BA8BBB2C30}"/>
                    </a:ext>
                  </a:extLst>
                </p:cNvPr>
                <p:cNvSpPr>
                  <a:spLocks noChangeArrowheads="1"/>
                </p:cNvSpPr>
                <p:nvPr/>
              </p:nvSpPr>
              <p:spPr bwMode="auto">
                <a:xfrm>
                  <a:off x="40129228" y="23687587"/>
                  <a:ext cx="34044"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02" name="Oval 601">
                  <a:extLst>
                    <a:ext uri="{FF2B5EF4-FFF2-40B4-BE49-F238E27FC236}">
                      <a16:creationId xmlns:a16="http://schemas.microsoft.com/office/drawing/2014/main" id="{EAD1C6B0-8CB0-44A3-9A6B-4D5050D77773}"/>
                    </a:ext>
                  </a:extLst>
                </p:cNvPr>
                <p:cNvSpPr>
                  <a:spLocks noChangeArrowheads="1"/>
                </p:cNvSpPr>
                <p:nvPr/>
              </p:nvSpPr>
              <p:spPr bwMode="auto">
                <a:xfrm>
                  <a:off x="40129228" y="23673660"/>
                  <a:ext cx="29402" cy="29401"/>
                </a:xfrm>
                <a:prstGeom prst="ellipse">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03" name="Line 180">
                  <a:extLst>
                    <a:ext uri="{FF2B5EF4-FFF2-40B4-BE49-F238E27FC236}">
                      <a16:creationId xmlns:a16="http://schemas.microsoft.com/office/drawing/2014/main" id="{CB7702ED-CA43-4E71-82A2-BC26C2671AFA}"/>
                    </a:ext>
                  </a:extLst>
                </p:cNvPr>
                <p:cNvSpPr>
                  <a:spLocks noChangeShapeType="1"/>
                </p:cNvSpPr>
                <p:nvPr/>
              </p:nvSpPr>
              <p:spPr bwMode="auto">
                <a:xfrm flipV="1">
                  <a:off x="40144703" y="23799005"/>
                  <a:ext cx="0" cy="126118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04" name="Line 181">
                  <a:extLst>
                    <a:ext uri="{FF2B5EF4-FFF2-40B4-BE49-F238E27FC236}">
                      <a16:creationId xmlns:a16="http://schemas.microsoft.com/office/drawing/2014/main" id="{9F460C93-32E9-4477-BB7C-45E80749BE77}"/>
                    </a:ext>
                  </a:extLst>
                </p:cNvPr>
                <p:cNvSpPr>
                  <a:spLocks noChangeShapeType="1"/>
                </p:cNvSpPr>
                <p:nvPr/>
              </p:nvSpPr>
              <p:spPr bwMode="auto">
                <a:xfrm>
                  <a:off x="40144703" y="25939152"/>
                  <a:ext cx="0"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05" name="Rectangle 604">
                  <a:extLst>
                    <a:ext uri="{FF2B5EF4-FFF2-40B4-BE49-F238E27FC236}">
                      <a16:creationId xmlns:a16="http://schemas.microsoft.com/office/drawing/2014/main" id="{A1C1BC4B-A1E8-4B02-86CC-B637C9DC5B7C}"/>
                    </a:ext>
                  </a:extLst>
                </p:cNvPr>
                <p:cNvSpPr>
                  <a:spLocks noChangeArrowheads="1"/>
                </p:cNvSpPr>
                <p:nvPr/>
              </p:nvSpPr>
              <p:spPr bwMode="auto">
                <a:xfrm>
                  <a:off x="40085899" y="25060191"/>
                  <a:ext cx="120702" cy="8789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06" name="Freeform 183">
                  <a:extLst>
                    <a:ext uri="{FF2B5EF4-FFF2-40B4-BE49-F238E27FC236}">
                      <a16:creationId xmlns:a16="http://schemas.microsoft.com/office/drawing/2014/main" id="{DFF4DD5A-9F32-48C8-B409-DD7BE2589395}"/>
                    </a:ext>
                  </a:extLst>
                </p:cNvPr>
                <p:cNvSpPr>
                  <a:spLocks/>
                </p:cNvSpPr>
                <p:nvPr/>
              </p:nvSpPr>
              <p:spPr bwMode="auto">
                <a:xfrm>
                  <a:off x="40085899" y="25060191"/>
                  <a:ext cx="120702" cy="878961"/>
                </a:xfrm>
                <a:custGeom>
                  <a:avLst/>
                  <a:gdLst>
                    <a:gd name="T0" fmla="*/ 0 w 25"/>
                    <a:gd name="T1" fmla="*/ 0 h 181"/>
                    <a:gd name="T2" fmla="*/ 0 w 25"/>
                    <a:gd name="T3" fmla="*/ 181 h 181"/>
                    <a:gd name="T4" fmla="*/ 25 w 25"/>
                    <a:gd name="T5" fmla="*/ 181 h 181"/>
                    <a:gd name="T6" fmla="*/ 25 w 25"/>
                    <a:gd name="T7" fmla="*/ 0 h 181"/>
                    <a:gd name="T8" fmla="*/ 0 w 25"/>
                    <a:gd name="T9" fmla="*/ 0 h 181"/>
                    <a:gd name="T10" fmla="*/ 0 w 25"/>
                    <a:gd name="T11" fmla="*/ 0 h 181"/>
                  </a:gdLst>
                  <a:ahLst/>
                  <a:cxnLst>
                    <a:cxn ang="0">
                      <a:pos x="T0" y="T1"/>
                    </a:cxn>
                    <a:cxn ang="0">
                      <a:pos x="T2" y="T3"/>
                    </a:cxn>
                    <a:cxn ang="0">
                      <a:pos x="T4" y="T5"/>
                    </a:cxn>
                    <a:cxn ang="0">
                      <a:pos x="T6" y="T7"/>
                    </a:cxn>
                    <a:cxn ang="0">
                      <a:pos x="T8" y="T9"/>
                    </a:cxn>
                    <a:cxn ang="0">
                      <a:pos x="T10" y="T11"/>
                    </a:cxn>
                  </a:cxnLst>
                  <a:rect l="0" t="0" r="r" b="b"/>
                  <a:pathLst>
                    <a:path w="25" h="181">
                      <a:moveTo>
                        <a:pt x="0" y="0"/>
                      </a:moveTo>
                      <a:lnTo>
                        <a:pt x="0" y="181"/>
                      </a:lnTo>
                      <a:lnTo>
                        <a:pt x="25" y="181"/>
                      </a:lnTo>
                      <a:lnTo>
                        <a:pt x="25" y="0"/>
                      </a:lnTo>
                      <a:lnTo>
                        <a:pt x="0" y="0"/>
                      </a:lnTo>
                      <a:lnTo>
                        <a:pt x="0" y="0"/>
                      </a:ln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07" name="Line 184">
                  <a:extLst>
                    <a:ext uri="{FF2B5EF4-FFF2-40B4-BE49-F238E27FC236}">
                      <a16:creationId xmlns:a16="http://schemas.microsoft.com/office/drawing/2014/main" id="{74C124D9-A044-4FA9-B02E-23F31E9A6965}"/>
                    </a:ext>
                  </a:extLst>
                </p:cNvPr>
                <p:cNvSpPr>
                  <a:spLocks noChangeShapeType="1"/>
                </p:cNvSpPr>
                <p:nvPr/>
              </p:nvSpPr>
              <p:spPr bwMode="auto">
                <a:xfrm>
                  <a:off x="40085899" y="25355756"/>
                  <a:ext cx="120702"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08" name="Rectangle 607">
                  <a:extLst>
                    <a:ext uri="{FF2B5EF4-FFF2-40B4-BE49-F238E27FC236}">
                      <a16:creationId xmlns:a16="http://schemas.microsoft.com/office/drawing/2014/main" id="{018C6DE1-DCD2-4B81-9BB9-0502ABC1D5FA}"/>
                    </a:ext>
                  </a:extLst>
                </p:cNvPr>
                <p:cNvSpPr>
                  <a:spLocks noChangeArrowheads="1"/>
                </p:cNvSpPr>
                <p:nvPr/>
              </p:nvSpPr>
              <p:spPr bwMode="auto">
                <a:xfrm>
                  <a:off x="39261802" y="22000345"/>
                  <a:ext cx="4985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cs typeface="Arial" panose="020B0604020202020204" pitchFamily="34" charset="0"/>
                    </a:rPr>
                    <a:t>0.10</a:t>
                  </a:r>
                </a:p>
              </p:txBody>
            </p:sp>
            <p:sp>
              <p:nvSpPr>
                <p:cNvPr id="609" name="Line 186">
                  <a:extLst>
                    <a:ext uri="{FF2B5EF4-FFF2-40B4-BE49-F238E27FC236}">
                      <a16:creationId xmlns:a16="http://schemas.microsoft.com/office/drawing/2014/main" id="{69B0533E-493F-440F-AE3D-D34C79769FB5}"/>
                    </a:ext>
                  </a:extLst>
                </p:cNvPr>
                <p:cNvSpPr>
                  <a:spLocks noChangeShapeType="1"/>
                </p:cNvSpPr>
                <p:nvPr/>
              </p:nvSpPr>
              <p:spPr bwMode="auto">
                <a:xfrm>
                  <a:off x="40899867" y="25409918"/>
                  <a:ext cx="2602839" cy="0"/>
                </a:xfrm>
                <a:prstGeom prst="line">
                  <a:avLst/>
                </a:prstGeom>
                <a:noFill/>
                <a:ln w="4763"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10" name="Line 187">
                  <a:extLst>
                    <a:ext uri="{FF2B5EF4-FFF2-40B4-BE49-F238E27FC236}">
                      <a16:creationId xmlns:a16="http://schemas.microsoft.com/office/drawing/2014/main" id="{B1114680-9165-4803-BC9B-4EC2F7590235}"/>
                    </a:ext>
                  </a:extLst>
                </p:cNvPr>
                <p:cNvSpPr>
                  <a:spLocks noChangeShapeType="1"/>
                </p:cNvSpPr>
                <p:nvPr/>
              </p:nvSpPr>
              <p:spPr bwMode="auto">
                <a:xfrm>
                  <a:off x="40899867" y="24357641"/>
                  <a:ext cx="2602839" cy="0"/>
                </a:xfrm>
                <a:prstGeom prst="line">
                  <a:avLst/>
                </a:prstGeom>
                <a:noFill/>
                <a:ln w="4763"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11" name="Line 188">
                  <a:extLst>
                    <a:ext uri="{FF2B5EF4-FFF2-40B4-BE49-F238E27FC236}">
                      <a16:creationId xmlns:a16="http://schemas.microsoft.com/office/drawing/2014/main" id="{7539EC71-2265-4495-9849-D18E3271DA69}"/>
                    </a:ext>
                  </a:extLst>
                </p:cNvPr>
                <p:cNvSpPr>
                  <a:spLocks noChangeShapeType="1"/>
                </p:cNvSpPr>
                <p:nvPr/>
              </p:nvSpPr>
              <p:spPr bwMode="auto">
                <a:xfrm>
                  <a:off x="40899867" y="23300720"/>
                  <a:ext cx="2602839" cy="0"/>
                </a:xfrm>
                <a:prstGeom prst="line">
                  <a:avLst/>
                </a:prstGeom>
                <a:noFill/>
                <a:ln w="4763"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12" name="Line 189">
                  <a:extLst>
                    <a:ext uri="{FF2B5EF4-FFF2-40B4-BE49-F238E27FC236}">
                      <a16:creationId xmlns:a16="http://schemas.microsoft.com/office/drawing/2014/main" id="{D2A8EF7A-11ED-4BD2-97D3-C0194B872256}"/>
                    </a:ext>
                  </a:extLst>
                </p:cNvPr>
                <p:cNvSpPr>
                  <a:spLocks noChangeShapeType="1"/>
                </p:cNvSpPr>
                <p:nvPr/>
              </p:nvSpPr>
              <p:spPr bwMode="auto">
                <a:xfrm>
                  <a:off x="40899867" y="22248443"/>
                  <a:ext cx="2602839" cy="0"/>
                </a:xfrm>
                <a:prstGeom prst="line">
                  <a:avLst/>
                </a:prstGeom>
                <a:noFill/>
                <a:ln w="4763"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13" name="Line 190">
                  <a:extLst>
                    <a:ext uri="{FF2B5EF4-FFF2-40B4-BE49-F238E27FC236}">
                      <a16:creationId xmlns:a16="http://schemas.microsoft.com/office/drawing/2014/main" id="{B64F6A44-8E8A-4AF6-B861-37A08BCDB869}"/>
                    </a:ext>
                  </a:extLst>
                </p:cNvPr>
                <p:cNvSpPr>
                  <a:spLocks noChangeShapeType="1"/>
                </p:cNvSpPr>
                <p:nvPr/>
              </p:nvSpPr>
              <p:spPr bwMode="auto">
                <a:xfrm>
                  <a:off x="40899867" y="25939152"/>
                  <a:ext cx="2602839" cy="0"/>
                </a:xfrm>
                <a:prstGeom prst="line">
                  <a:avLst/>
                </a:prstGeom>
                <a:noFill/>
                <a:ln w="4763"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14" name="Line 191">
                  <a:extLst>
                    <a:ext uri="{FF2B5EF4-FFF2-40B4-BE49-F238E27FC236}">
                      <a16:creationId xmlns:a16="http://schemas.microsoft.com/office/drawing/2014/main" id="{DEDC553B-92B0-499F-BDAE-F778448234E3}"/>
                    </a:ext>
                  </a:extLst>
                </p:cNvPr>
                <p:cNvSpPr>
                  <a:spLocks noChangeShapeType="1"/>
                </p:cNvSpPr>
                <p:nvPr/>
              </p:nvSpPr>
              <p:spPr bwMode="auto">
                <a:xfrm>
                  <a:off x="40899867" y="24880684"/>
                  <a:ext cx="2602839" cy="0"/>
                </a:xfrm>
                <a:prstGeom prst="line">
                  <a:avLst/>
                </a:prstGeom>
                <a:noFill/>
                <a:ln w="4763"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15" name="Line 192">
                  <a:extLst>
                    <a:ext uri="{FF2B5EF4-FFF2-40B4-BE49-F238E27FC236}">
                      <a16:creationId xmlns:a16="http://schemas.microsoft.com/office/drawing/2014/main" id="{DAC04ECC-B8F3-43E0-AF1D-C32B117EE513}"/>
                    </a:ext>
                  </a:extLst>
                </p:cNvPr>
                <p:cNvSpPr>
                  <a:spLocks noChangeShapeType="1"/>
                </p:cNvSpPr>
                <p:nvPr/>
              </p:nvSpPr>
              <p:spPr bwMode="auto">
                <a:xfrm>
                  <a:off x="40899867" y="23828407"/>
                  <a:ext cx="2602839" cy="0"/>
                </a:xfrm>
                <a:prstGeom prst="line">
                  <a:avLst/>
                </a:prstGeom>
                <a:noFill/>
                <a:ln w="4763"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16" name="Line 193">
                  <a:extLst>
                    <a:ext uri="{FF2B5EF4-FFF2-40B4-BE49-F238E27FC236}">
                      <a16:creationId xmlns:a16="http://schemas.microsoft.com/office/drawing/2014/main" id="{9697A86A-5E32-41C1-84EA-14E9995F1A6F}"/>
                    </a:ext>
                  </a:extLst>
                </p:cNvPr>
                <p:cNvSpPr>
                  <a:spLocks noChangeShapeType="1"/>
                </p:cNvSpPr>
                <p:nvPr/>
              </p:nvSpPr>
              <p:spPr bwMode="auto">
                <a:xfrm>
                  <a:off x="40899867" y="22771487"/>
                  <a:ext cx="2602839" cy="0"/>
                </a:xfrm>
                <a:prstGeom prst="line">
                  <a:avLst/>
                </a:prstGeom>
                <a:noFill/>
                <a:ln w="4763"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17" name="Line 194">
                  <a:extLst>
                    <a:ext uri="{FF2B5EF4-FFF2-40B4-BE49-F238E27FC236}">
                      <a16:creationId xmlns:a16="http://schemas.microsoft.com/office/drawing/2014/main" id="{D0DB1113-52BA-4A9B-8613-9DC75E389FB8}"/>
                    </a:ext>
                  </a:extLst>
                </p:cNvPr>
                <p:cNvSpPr>
                  <a:spLocks noChangeShapeType="1"/>
                </p:cNvSpPr>
                <p:nvPr/>
              </p:nvSpPr>
              <p:spPr bwMode="auto">
                <a:xfrm flipV="1">
                  <a:off x="41613249" y="21937403"/>
                  <a:ext cx="0" cy="4510865"/>
                </a:xfrm>
                <a:prstGeom prst="line">
                  <a:avLst/>
                </a:prstGeom>
                <a:noFill/>
                <a:ln w="4763"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18" name="Line 195">
                  <a:extLst>
                    <a:ext uri="{FF2B5EF4-FFF2-40B4-BE49-F238E27FC236}">
                      <a16:creationId xmlns:a16="http://schemas.microsoft.com/office/drawing/2014/main" id="{6E0E5774-17FF-42BB-BADF-FA93ED04C5EE}"/>
                    </a:ext>
                  </a:extLst>
                </p:cNvPr>
                <p:cNvSpPr>
                  <a:spLocks noChangeShapeType="1"/>
                </p:cNvSpPr>
                <p:nvPr/>
              </p:nvSpPr>
              <p:spPr bwMode="auto">
                <a:xfrm flipV="1">
                  <a:off x="42795513" y="21937403"/>
                  <a:ext cx="0" cy="4510865"/>
                </a:xfrm>
                <a:prstGeom prst="line">
                  <a:avLst/>
                </a:prstGeom>
                <a:noFill/>
                <a:ln w="4763"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19" name="Freeform 196">
                  <a:extLst>
                    <a:ext uri="{FF2B5EF4-FFF2-40B4-BE49-F238E27FC236}">
                      <a16:creationId xmlns:a16="http://schemas.microsoft.com/office/drawing/2014/main" id="{61D52AC7-6375-4262-8351-897AE649FF79}"/>
                    </a:ext>
                  </a:extLst>
                </p:cNvPr>
                <p:cNvSpPr>
                  <a:spLocks/>
                </p:cNvSpPr>
                <p:nvPr/>
              </p:nvSpPr>
              <p:spPr bwMode="auto">
                <a:xfrm>
                  <a:off x="41079373" y="23169186"/>
                  <a:ext cx="1066205" cy="3006728"/>
                </a:xfrm>
                <a:custGeom>
                  <a:avLst/>
                  <a:gdLst>
                    <a:gd name="T0" fmla="*/ 276 w 689"/>
                    <a:gd name="T1" fmla="*/ 1880 h 1943"/>
                    <a:gd name="T2" fmla="*/ 47 w 689"/>
                    <a:gd name="T3" fmla="*/ 1818 h 1943"/>
                    <a:gd name="T4" fmla="*/ 72 w 689"/>
                    <a:gd name="T5" fmla="*/ 1752 h 1943"/>
                    <a:gd name="T6" fmla="*/ 276 w 689"/>
                    <a:gd name="T7" fmla="*/ 1689 h 1943"/>
                    <a:gd name="T8" fmla="*/ 304 w 689"/>
                    <a:gd name="T9" fmla="*/ 1623 h 1943"/>
                    <a:gd name="T10" fmla="*/ 279 w 689"/>
                    <a:gd name="T11" fmla="*/ 1558 h 1943"/>
                    <a:gd name="T12" fmla="*/ 229 w 689"/>
                    <a:gd name="T13" fmla="*/ 1495 h 1943"/>
                    <a:gd name="T14" fmla="*/ 169 w 689"/>
                    <a:gd name="T15" fmla="*/ 1429 h 1943"/>
                    <a:gd name="T16" fmla="*/ 144 w 689"/>
                    <a:gd name="T17" fmla="*/ 1363 h 1943"/>
                    <a:gd name="T18" fmla="*/ 173 w 689"/>
                    <a:gd name="T19" fmla="*/ 1301 h 1943"/>
                    <a:gd name="T20" fmla="*/ 204 w 689"/>
                    <a:gd name="T21" fmla="*/ 1235 h 1943"/>
                    <a:gd name="T22" fmla="*/ 232 w 689"/>
                    <a:gd name="T23" fmla="*/ 1169 h 1943"/>
                    <a:gd name="T24" fmla="*/ 263 w 689"/>
                    <a:gd name="T25" fmla="*/ 1106 h 1943"/>
                    <a:gd name="T26" fmla="*/ 282 w 689"/>
                    <a:gd name="T27" fmla="*/ 1041 h 1943"/>
                    <a:gd name="T28" fmla="*/ 304 w 689"/>
                    <a:gd name="T29" fmla="*/ 978 h 1943"/>
                    <a:gd name="T30" fmla="*/ 323 w 689"/>
                    <a:gd name="T31" fmla="*/ 912 h 1943"/>
                    <a:gd name="T32" fmla="*/ 335 w 689"/>
                    <a:gd name="T33" fmla="*/ 846 h 1943"/>
                    <a:gd name="T34" fmla="*/ 339 w 689"/>
                    <a:gd name="T35" fmla="*/ 784 h 1943"/>
                    <a:gd name="T36" fmla="*/ 342 w 689"/>
                    <a:gd name="T37" fmla="*/ 718 h 1943"/>
                    <a:gd name="T38" fmla="*/ 342 w 689"/>
                    <a:gd name="T39" fmla="*/ 652 h 1943"/>
                    <a:gd name="T40" fmla="*/ 342 w 689"/>
                    <a:gd name="T41" fmla="*/ 589 h 1943"/>
                    <a:gd name="T42" fmla="*/ 345 w 689"/>
                    <a:gd name="T43" fmla="*/ 523 h 1943"/>
                    <a:gd name="T44" fmla="*/ 342 w 689"/>
                    <a:gd name="T45" fmla="*/ 461 h 1943"/>
                    <a:gd name="T46" fmla="*/ 342 w 689"/>
                    <a:gd name="T47" fmla="*/ 395 h 1943"/>
                    <a:gd name="T48" fmla="*/ 342 w 689"/>
                    <a:gd name="T49" fmla="*/ 329 h 1943"/>
                    <a:gd name="T50" fmla="*/ 342 w 689"/>
                    <a:gd name="T51" fmla="*/ 266 h 1943"/>
                    <a:gd name="T52" fmla="*/ 342 w 689"/>
                    <a:gd name="T53" fmla="*/ 201 h 1943"/>
                    <a:gd name="T54" fmla="*/ 342 w 689"/>
                    <a:gd name="T55" fmla="*/ 135 h 1943"/>
                    <a:gd name="T56" fmla="*/ 345 w 689"/>
                    <a:gd name="T57" fmla="*/ 72 h 1943"/>
                    <a:gd name="T58" fmla="*/ 345 w 689"/>
                    <a:gd name="T59" fmla="*/ 6 h 1943"/>
                    <a:gd name="T60" fmla="*/ 345 w 689"/>
                    <a:gd name="T61" fmla="*/ 53 h 1943"/>
                    <a:gd name="T62" fmla="*/ 345 w 689"/>
                    <a:gd name="T63" fmla="*/ 116 h 1943"/>
                    <a:gd name="T64" fmla="*/ 345 w 689"/>
                    <a:gd name="T65" fmla="*/ 182 h 1943"/>
                    <a:gd name="T66" fmla="*/ 345 w 689"/>
                    <a:gd name="T67" fmla="*/ 248 h 1943"/>
                    <a:gd name="T68" fmla="*/ 345 w 689"/>
                    <a:gd name="T69" fmla="*/ 310 h 1943"/>
                    <a:gd name="T70" fmla="*/ 345 w 689"/>
                    <a:gd name="T71" fmla="*/ 376 h 1943"/>
                    <a:gd name="T72" fmla="*/ 345 w 689"/>
                    <a:gd name="T73" fmla="*/ 439 h 1943"/>
                    <a:gd name="T74" fmla="*/ 345 w 689"/>
                    <a:gd name="T75" fmla="*/ 505 h 1943"/>
                    <a:gd name="T76" fmla="*/ 345 w 689"/>
                    <a:gd name="T77" fmla="*/ 570 h 1943"/>
                    <a:gd name="T78" fmla="*/ 345 w 689"/>
                    <a:gd name="T79" fmla="*/ 633 h 1943"/>
                    <a:gd name="T80" fmla="*/ 348 w 689"/>
                    <a:gd name="T81" fmla="*/ 699 h 1943"/>
                    <a:gd name="T82" fmla="*/ 348 w 689"/>
                    <a:gd name="T83" fmla="*/ 765 h 1943"/>
                    <a:gd name="T84" fmla="*/ 351 w 689"/>
                    <a:gd name="T85" fmla="*/ 827 h 1943"/>
                    <a:gd name="T86" fmla="*/ 360 w 689"/>
                    <a:gd name="T87" fmla="*/ 893 h 1943"/>
                    <a:gd name="T88" fmla="*/ 376 w 689"/>
                    <a:gd name="T89" fmla="*/ 959 h 1943"/>
                    <a:gd name="T90" fmla="*/ 398 w 689"/>
                    <a:gd name="T91" fmla="*/ 1022 h 1943"/>
                    <a:gd name="T92" fmla="*/ 417 w 689"/>
                    <a:gd name="T93" fmla="*/ 1088 h 1943"/>
                    <a:gd name="T94" fmla="*/ 445 w 689"/>
                    <a:gd name="T95" fmla="*/ 1150 h 1943"/>
                    <a:gd name="T96" fmla="*/ 476 w 689"/>
                    <a:gd name="T97" fmla="*/ 1216 h 1943"/>
                    <a:gd name="T98" fmla="*/ 501 w 689"/>
                    <a:gd name="T99" fmla="*/ 1282 h 1943"/>
                    <a:gd name="T100" fmla="*/ 539 w 689"/>
                    <a:gd name="T101" fmla="*/ 1345 h 1943"/>
                    <a:gd name="T102" fmla="*/ 533 w 689"/>
                    <a:gd name="T103" fmla="*/ 1410 h 1943"/>
                    <a:gd name="T104" fmla="*/ 479 w 689"/>
                    <a:gd name="T105" fmla="*/ 1476 h 1943"/>
                    <a:gd name="T106" fmla="*/ 423 w 689"/>
                    <a:gd name="T107" fmla="*/ 1539 h 1943"/>
                    <a:gd name="T108" fmla="*/ 389 w 689"/>
                    <a:gd name="T109" fmla="*/ 1605 h 1943"/>
                    <a:gd name="T110" fmla="*/ 389 w 689"/>
                    <a:gd name="T111" fmla="*/ 1667 h 1943"/>
                    <a:gd name="T112" fmla="*/ 542 w 689"/>
                    <a:gd name="T113" fmla="*/ 1733 h 1943"/>
                    <a:gd name="T114" fmla="*/ 683 w 689"/>
                    <a:gd name="T115" fmla="*/ 1799 h 1943"/>
                    <a:gd name="T116" fmla="*/ 467 w 689"/>
                    <a:gd name="T117" fmla="*/ 1862 h 1943"/>
                    <a:gd name="T118" fmla="*/ 351 w 689"/>
                    <a:gd name="T119" fmla="*/ 1927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9" h="1943">
                      <a:moveTo>
                        <a:pt x="339" y="1943"/>
                      </a:moveTo>
                      <a:lnTo>
                        <a:pt x="339" y="1940"/>
                      </a:lnTo>
                      <a:lnTo>
                        <a:pt x="339" y="1934"/>
                      </a:lnTo>
                      <a:lnTo>
                        <a:pt x="335" y="1931"/>
                      </a:lnTo>
                      <a:lnTo>
                        <a:pt x="335" y="1927"/>
                      </a:lnTo>
                      <a:lnTo>
                        <a:pt x="332" y="1924"/>
                      </a:lnTo>
                      <a:lnTo>
                        <a:pt x="329" y="1921"/>
                      </a:lnTo>
                      <a:lnTo>
                        <a:pt x="329" y="1915"/>
                      </a:lnTo>
                      <a:lnTo>
                        <a:pt x="326" y="1912"/>
                      </a:lnTo>
                      <a:lnTo>
                        <a:pt x="320" y="1909"/>
                      </a:lnTo>
                      <a:lnTo>
                        <a:pt x="317" y="1906"/>
                      </a:lnTo>
                      <a:lnTo>
                        <a:pt x="310" y="1899"/>
                      </a:lnTo>
                      <a:lnTo>
                        <a:pt x="307" y="1896"/>
                      </a:lnTo>
                      <a:lnTo>
                        <a:pt x="301" y="1893"/>
                      </a:lnTo>
                      <a:lnTo>
                        <a:pt x="292" y="1890"/>
                      </a:lnTo>
                      <a:lnTo>
                        <a:pt x="285" y="1887"/>
                      </a:lnTo>
                      <a:lnTo>
                        <a:pt x="276" y="1880"/>
                      </a:lnTo>
                      <a:lnTo>
                        <a:pt x="266" y="1877"/>
                      </a:lnTo>
                      <a:lnTo>
                        <a:pt x="257" y="1874"/>
                      </a:lnTo>
                      <a:lnTo>
                        <a:pt x="245" y="1871"/>
                      </a:lnTo>
                      <a:lnTo>
                        <a:pt x="235" y="1868"/>
                      </a:lnTo>
                      <a:lnTo>
                        <a:pt x="223" y="1862"/>
                      </a:lnTo>
                      <a:lnTo>
                        <a:pt x="207" y="1859"/>
                      </a:lnTo>
                      <a:lnTo>
                        <a:pt x="194" y="1855"/>
                      </a:lnTo>
                      <a:lnTo>
                        <a:pt x="179" y="1852"/>
                      </a:lnTo>
                      <a:lnTo>
                        <a:pt x="163" y="1849"/>
                      </a:lnTo>
                      <a:lnTo>
                        <a:pt x="151" y="1843"/>
                      </a:lnTo>
                      <a:lnTo>
                        <a:pt x="135" y="1840"/>
                      </a:lnTo>
                      <a:lnTo>
                        <a:pt x="119" y="1837"/>
                      </a:lnTo>
                      <a:lnTo>
                        <a:pt x="104" y="1833"/>
                      </a:lnTo>
                      <a:lnTo>
                        <a:pt x="88" y="1827"/>
                      </a:lnTo>
                      <a:lnTo>
                        <a:pt x="75" y="1824"/>
                      </a:lnTo>
                      <a:lnTo>
                        <a:pt x="60" y="1821"/>
                      </a:lnTo>
                      <a:lnTo>
                        <a:pt x="47" y="1818"/>
                      </a:lnTo>
                      <a:lnTo>
                        <a:pt x="38" y="1815"/>
                      </a:lnTo>
                      <a:lnTo>
                        <a:pt x="25" y="1808"/>
                      </a:lnTo>
                      <a:lnTo>
                        <a:pt x="19" y="1805"/>
                      </a:lnTo>
                      <a:lnTo>
                        <a:pt x="10" y="1802"/>
                      </a:lnTo>
                      <a:lnTo>
                        <a:pt x="7" y="1799"/>
                      </a:lnTo>
                      <a:lnTo>
                        <a:pt x="0" y="1796"/>
                      </a:lnTo>
                      <a:lnTo>
                        <a:pt x="0" y="1790"/>
                      </a:lnTo>
                      <a:lnTo>
                        <a:pt x="0" y="1786"/>
                      </a:lnTo>
                      <a:lnTo>
                        <a:pt x="0" y="1783"/>
                      </a:lnTo>
                      <a:lnTo>
                        <a:pt x="3" y="1780"/>
                      </a:lnTo>
                      <a:lnTo>
                        <a:pt x="10" y="1774"/>
                      </a:lnTo>
                      <a:lnTo>
                        <a:pt x="16" y="1771"/>
                      </a:lnTo>
                      <a:lnTo>
                        <a:pt x="25" y="1768"/>
                      </a:lnTo>
                      <a:lnTo>
                        <a:pt x="35" y="1764"/>
                      </a:lnTo>
                      <a:lnTo>
                        <a:pt x="47" y="1761"/>
                      </a:lnTo>
                      <a:lnTo>
                        <a:pt x="60" y="1755"/>
                      </a:lnTo>
                      <a:lnTo>
                        <a:pt x="72" y="1752"/>
                      </a:lnTo>
                      <a:lnTo>
                        <a:pt x="85" y="1749"/>
                      </a:lnTo>
                      <a:lnTo>
                        <a:pt x="100" y="1746"/>
                      </a:lnTo>
                      <a:lnTo>
                        <a:pt x="116" y="1743"/>
                      </a:lnTo>
                      <a:lnTo>
                        <a:pt x="129" y="1736"/>
                      </a:lnTo>
                      <a:lnTo>
                        <a:pt x="144" y="1733"/>
                      </a:lnTo>
                      <a:lnTo>
                        <a:pt x="160" y="1730"/>
                      </a:lnTo>
                      <a:lnTo>
                        <a:pt x="173" y="1727"/>
                      </a:lnTo>
                      <a:lnTo>
                        <a:pt x="185" y="1721"/>
                      </a:lnTo>
                      <a:lnTo>
                        <a:pt x="201" y="1717"/>
                      </a:lnTo>
                      <a:lnTo>
                        <a:pt x="213" y="1714"/>
                      </a:lnTo>
                      <a:lnTo>
                        <a:pt x="223" y="1711"/>
                      </a:lnTo>
                      <a:lnTo>
                        <a:pt x="235" y="1708"/>
                      </a:lnTo>
                      <a:lnTo>
                        <a:pt x="245" y="1702"/>
                      </a:lnTo>
                      <a:lnTo>
                        <a:pt x="254" y="1699"/>
                      </a:lnTo>
                      <a:lnTo>
                        <a:pt x="263" y="1696"/>
                      </a:lnTo>
                      <a:lnTo>
                        <a:pt x="270" y="1692"/>
                      </a:lnTo>
                      <a:lnTo>
                        <a:pt x="276" y="1689"/>
                      </a:lnTo>
                      <a:lnTo>
                        <a:pt x="282" y="1683"/>
                      </a:lnTo>
                      <a:lnTo>
                        <a:pt x="288" y="1680"/>
                      </a:lnTo>
                      <a:lnTo>
                        <a:pt x="292" y="1677"/>
                      </a:lnTo>
                      <a:lnTo>
                        <a:pt x="295" y="1674"/>
                      </a:lnTo>
                      <a:lnTo>
                        <a:pt x="298" y="1667"/>
                      </a:lnTo>
                      <a:lnTo>
                        <a:pt x="301" y="1664"/>
                      </a:lnTo>
                      <a:lnTo>
                        <a:pt x="304" y="1661"/>
                      </a:lnTo>
                      <a:lnTo>
                        <a:pt x="304" y="1658"/>
                      </a:lnTo>
                      <a:lnTo>
                        <a:pt x="304" y="1655"/>
                      </a:lnTo>
                      <a:lnTo>
                        <a:pt x="307" y="1649"/>
                      </a:lnTo>
                      <a:lnTo>
                        <a:pt x="307" y="1645"/>
                      </a:lnTo>
                      <a:lnTo>
                        <a:pt x="307" y="1642"/>
                      </a:lnTo>
                      <a:lnTo>
                        <a:pt x="307" y="1639"/>
                      </a:lnTo>
                      <a:lnTo>
                        <a:pt x="307" y="1636"/>
                      </a:lnTo>
                      <a:lnTo>
                        <a:pt x="304" y="1630"/>
                      </a:lnTo>
                      <a:lnTo>
                        <a:pt x="304" y="1627"/>
                      </a:lnTo>
                      <a:lnTo>
                        <a:pt x="304" y="1623"/>
                      </a:lnTo>
                      <a:lnTo>
                        <a:pt x="304" y="1620"/>
                      </a:lnTo>
                      <a:lnTo>
                        <a:pt x="301" y="1614"/>
                      </a:lnTo>
                      <a:lnTo>
                        <a:pt x="301" y="1611"/>
                      </a:lnTo>
                      <a:lnTo>
                        <a:pt x="301" y="1608"/>
                      </a:lnTo>
                      <a:lnTo>
                        <a:pt x="298" y="1605"/>
                      </a:lnTo>
                      <a:lnTo>
                        <a:pt x="298" y="1602"/>
                      </a:lnTo>
                      <a:lnTo>
                        <a:pt x="295" y="1595"/>
                      </a:lnTo>
                      <a:lnTo>
                        <a:pt x="295" y="1592"/>
                      </a:lnTo>
                      <a:lnTo>
                        <a:pt x="292" y="1589"/>
                      </a:lnTo>
                      <a:lnTo>
                        <a:pt x="292" y="1586"/>
                      </a:lnTo>
                      <a:lnTo>
                        <a:pt x="288" y="1583"/>
                      </a:lnTo>
                      <a:lnTo>
                        <a:pt x="288" y="1576"/>
                      </a:lnTo>
                      <a:lnTo>
                        <a:pt x="285" y="1573"/>
                      </a:lnTo>
                      <a:lnTo>
                        <a:pt x="282" y="1570"/>
                      </a:lnTo>
                      <a:lnTo>
                        <a:pt x="282" y="1567"/>
                      </a:lnTo>
                      <a:lnTo>
                        <a:pt x="279" y="1561"/>
                      </a:lnTo>
                      <a:lnTo>
                        <a:pt x="279" y="1558"/>
                      </a:lnTo>
                      <a:lnTo>
                        <a:pt x="276" y="1555"/>
                      </a:lnTo>
                      <a:lnTo>
                        <a:pt x="273" y="1551"/>
                      </a:lnTo>
                      <a:lnTo>
                        <a:pt x="270" y="1548"/>
                      </a:lnTo>
                      <a:lnTo>
                        <a:pt x="270" y="1542"/>
                      </a:lnTo>
                      <a:lnTo>
                        <a:pt x="266" y="1539"/>
                      </a:lnTo>
                      <a:lnTo>
                        <a:pt x="263" y="1536"/>
                      </a:lnTo>
                      <a:lnTo>
                        <a:pt x="260" y="1533"/>
                      </a:lnTo>
                      <a:lnTo>
                        <a:pt x="257" y="1529"/>
                      </a:lnTo>
                      <a:lnTo>
                        <a:pt x="254" y="1523"/>
                      </a:lnTo>
                      <a:lnTo>
                        <a:pt x="251" y="1520"/>
                      </a:lnTo>
                      <a:lnTo>
                        <a:pt x="248" y="1517"/>
                      </a:lnTo>
                      <a:lnTo>
                        <a:pt x="245" y="1514"/>
                      </a:lnTo>
                      <a:lnTo>
                        <a:pt x="241" y="1508"/>
                      </a:lnTo>
                      <a:lnTo>
                        <a:pt x="238" y="1504"/>
                      </a:lnTo>
                      <a:lnTo>
                        <a:pt x="235" y="1501"/>
                      </a:lnTo>
                      <a:lnTo>
                        <a:pt x="232" y="1498"/>
                      </a:lnTo>
                      <a:lnTo>
                        <a:pt x="229" y="1495"/>
                      </a:lnTo>
                      <a:lnTo>
                        <a:pt x="223" y="1489"/>
                      </a:lnTo>
                      <a:lnTo>
                        <a:pt x="220" y="1486"/>
                      </a:lnTo>
                      <a:lnTo>
                        <a:pt x="216" y="1482"/>
                      </a:lnTo>
                      <a:lnTo>
                        <a:pt x="213" y="1479"/>
                      </a:lnTo>
                      <a:lnTo>
                        <a:pt x="210" y="1476"/>
                      </a:lnTo>
                      <a:lnTo>
                        <a:pt x="207" y="1470"/>
                      </a:lnTo>
                      <a:lnTo>
                        <a:pt x="201" y="1467"/>
                      </a:lnTo>
                      <a:lnTo>
                        <a:pt x="198" y="1464"/>
                      </a:lnTo>
                      <a:lnTo>
                        <a:pt x="194" y="1460"/>
                      </a:lnTo>
                      <a:lnTo>
                        <a:pt x="191" y="1454"/>
                      </a:lnTo>
                      <a:lnTo>
                        <a:pt x="188" y="1451"/>
                      </a:lnTo>
                      <a:lnTo>
                        <a:pt x="185" y="1448"/>
                      </a:lnTo>
                      <a:lnTo>
                        <a:pt x="182" y="1445"/>
                      </a:lnTo>
                      <a:lnTo>
                        <a:pt x="179" y="1442"/>
                      </a:lnTo>
                      <a:lnTo>
                        <a:pt x="176" y="1435"/>
                      </a:lnTo>
                      <a:lnTo>
                        <a:pt x="173" y="1432"/>
                      </a:lnTo>
                      <a:lnTo>
                        <a:pt x="169" y="1429"/>
                      </a:lnTo>
                      <a:lnTo>
                        <a:pt x="166" y="1426"/>
                      </a:lnTo>
                      <a:lnTo>
                        <a:pt x="163" y="1423"/>
                      </a:lnTo>
                      <a:lnTo>
                        <a:pt x="160" y="1417"/>
                      </a:lnTo>
                      <a:lnTo>
                        <a:pt x="157" y="1413"/>
                      </a:lnTo>
                      <a:lnTo>
                        <a:pt x="157" y="1410"/>
                      </a:lnTo>
                      <a:lnTo>
                        <a:pt x="154" y="1407"/>
                      </a:lnTo>
                      <a:lnTo>
                        <a:pt x="151" y="1404"/>
                      </a:lnTo>
                      <a:lnTo>
                        <a:pt x="151" y="1398"/>
                      </a:lnTo>
                      <a:lnTo>
                        <a:pt x="147" y="1395"/>
                      </a:lnTo>
                      <a:lnTo>
                        <a:pt x="147" y="1392"/>
                      </a:lnTo>
                      <a:lnTo>
                        <a:pt x="147" y="1388"/>
                      </a:lnTo>
                      <a:lnTo>
                        <a:pt x="144" y="1382"/>
                      </a:lnTo>
                      <a:lnTo>
                        <a:pt x="144" y="1379"/>
                      </a:lnTo>
                      <a:lnTo>
                        <a:pt x="144" y="1376"/>
                      </a:lnTo>
                      <a:lnTo>
                        <a:pt x="144" y="1373"/>
                      </a:lnTo>
                      <a:lnTo>
                        <a:pt x="144" y="1370"/>
                      </a:lnTo>
                      <a:lnTo>
                        <a:pt x="144" y="1363"/>
                      </a:lnTo>
                      <a:lnTo>
                        <a:pt x="144" y="1360"/>
                      </a:lnTo>
                      <a:lnTo>
                        <a:pt x="147" y="1357"/>
                      </a:lnTo>
                      <a:lnTo>
                        <a:pt x="147" y="1354"/>
                      </a:lnTo>
                      <a:lnTo>
                        <a:pt x="147" y="1351"/>
                      </a:lnTo>
                      <a:lnTo>
                        <a:pt x="151" y="1345"/>
                      </a:lnTo>
                      <a:lnTo>
                        <a:pt x="151" y="1341"/>
                      </a:lnTo>
                      <a:lnTo>
                        <a:pt x="154" y="1338"/>
                      </a:lnTo>
                      <a:lnTo>
                        <a:pt x="154" y="1335"/>
                      </a:lnTo>
                      <a:lnTo>
                        <a:pt x="157" y="1329"/>
                      </a:lnTo>
                      <a:lnTo>
                        <a:pt x="160" y="1326"/>
                      </a:lnTo>
                      <a:lnTo>
                        <a:pt x="160" y="1323"/>
                      </a:lnTo>
                      <a:lnTo>
                        <a:pt x="163" y="1319"/>
                      </a:lnTo>
                      <a:lnTo>
                        <a:pt x="166" y="1316"/>
                      </a:lnTo>
                      <a:lnTo>
                        <a:pt x="166" y="1310"/>
                      </a:lnTo>
                      <a:lnTo>
                        <a:pt x="169" y="1307"/>
                      </a:lnTo>
                      <a:lnTo>
                        <a:pt x="173" y="1304"/>
                      </a:lnTo>
                      <a:lnTo>
                        <a:pt x="173" y="1301"/>
                      </a:lnTo>
                      <a:lnTo>
                        <a:pt x="176" y="1298"/>
                      </a:lnTo>
                      <a:lnTo>
                        <a:pt x="179" y="1291"/>
                      </a:lnTo>
                      <a:lnTo>
                        <a:pt x="182" y="1288"/>
                      </a:lnTo>
                      <a:lnTo>
                        <a:pt x="182" y="1285"/>
                      </a:lnTo>
                      <a:lnTo>
                        <a:pt x="185" y="1282"/>
                      </a:lnTo>
                      <a:lnTo>
                        <a:pt x="185" y="1276"/>
                      </a:lnTo>
                      <a:lnTo>
                        <a:pt x="188" y="1272"/>
                      </a:lnTo>
                      <a:lnTo>
                        <a:pt x="191" y="1269"/>
                      </a:lnTo>
                      <a:lnTo>
                        <a:pt x="191" y="1266"/>
                      </a:lnTo>
                      <a:lnTo>
                        <a:pt x="194" y="1263"/>
                      </a:lnTo>
                      <a:lnTo>
                        <a:pt x="194" y="1257"/>
                      </a:lnTo>
                      <a:lnTo>
                        <a:pt x="198" y="1254"/>
                      </a:lnTo>
                      <a:lnTo>
                        <a:pt x="198" y="1251"/>
                      </a:lnTo>
                      <a:lnTo>
                        <a:pt x="201" y="1247"/>
                      </a:lnTo>
                      <a:lnTo>
                        <a:pt x="201" y="1244"/>
                      </a:lnTo>
                      <a:lnTo>
                        <a:pt x="204" y="1238"/>
                      </a:lnTo>
                      <a:lnTo>
                        <a:pt x="204" y="1235"/>
                      </a:lnTo>
                      <a:lnTo>
                        <a:pt x="207" y="1232"/>
                      </a:lnTo>
                      <a:lnTo>
                        <a:pt x="207" y="1229"/>
                      </a:lnTo>
                      <a:lnTo>
                        <a:pt x="207" y="1222"/>
                      </a:lnTo>
                      <a:lnTo>
                        <a:pt x="210" y="1219"/>
                      </a:lnTo>
                      <a:lnTo>
                        <a:pt x="210" y="1216"/>
                      </a:lnTo>
                      <a:lnTo>
                        <a:pt x="213" y="1213"/>
                      </a:lnTo>
                      <a:lnTo>
                        <a:pt x="213" y="1210"/>
                      </a:lnTo>
                      <a:lnTo>
                        <a:pt x="216" y="1203"/>
                      </a:lnTo>
                      <a:lnTo>
                        <a:pt x="216" y="1200"/>
                      </a:lnTo>
                      <a:lnTo>
                        <a:pt x="220" y="1197"/>
                      </a:lnTo>
                      <a:lnTo>
                        <a:pt x="220" y="1194"/>
                      </a:lnTo>
                      <a:lnTo>
                        <a:pt x="223" y="1191"/>
                      </a:lnTo>
                      <a:lnTo>
                        <a:pt x="223" y="1185"/>
                      </a:lnTo>
                      <a:lnTo>
                        <a:pt x="226" y="1182"/>
                      </a:lnTo>
                      <a:lnTo>
                        <a:pt x="229" y="1178"/>
                      </a:lnTo>
                      <a:lnTo>
                        <a:pt x="229" y="1175"/>
                      </a:lnTo>
                      <a:lnTo>
                        <a:pt x="232" y="1169"/>
                      </a:lnTo>
                      <a:lnTo>
                        <a:pt x="232" y="1166"/>
                      </a:lnTo>
                      <a:lnTo>
                        <a:pt x="235" y="1163"/>
                      </a:lnTo>
                      <a:lnTo>
                        <a:pt x="238" y="1160"/>
                      </a:lnTo>
                      <a:lnTo>
                        <a:pt x="238" y="1156"/>
                      </a:lnTo>
                      <a:lnTo>
                        <a:pt x="241" y="1150"/>
                      </a:lnTo>
                      <a:lnTo>
                        <a:pt x="245" y="1147"/>
                      </a:lnTo>
                      <a:lnTo>
                        <a:pt x="245" y="1144"/>
                      </a:lnTo>
                      <a:lnTo>
                        <a:pt x="248" y="1141"/>
                      </a:lnTo>
                      <a:lnTo>
                        <a:pt x="251" y="1138"/>
                      </a:lnTo>
                      <a:lnTo>
                        <a:pt x="251" y="1131"/>
                      </a:lnTo>
                      <a:lnTo>
                        <a:pt x="254" y="1128"/>
                      </a:lnTo>
                      <a:lnTo>
                        <a:pt x="254" y="1125"/>
                      </a:lnTo>
                      <a:lnTo>
                        <a:pt x="257" y="1122"/>
                      </a:lnTo>
                      <a:lnTo>
                        <a:pt x="260" y="1116"/>
                      </a:lnTo>
                      <a:lnTo>
                        <a:pt x="260" y="1113"/>
                      </a:lnTo>
                      <a:lnTo>
                        <a:pt x="263" y="1109"/>
                      </a:lnTo>
                      <a:lnTo>
                        <a:pt x="263" y="1106"/>
                      </a:lnTo>
                      <a:lnTo>
                        <a:pt x="266" y="1103"/>
                      </a:lnTo>
                      <a:lnTo>
                        <a:pt x="266" y="1097"/>
                      </a:lnTo>
                      <a:lnTo>
                        <a:pt x="266" y="1094"/>
                      </a:lnTo>
                      <a:lnTo>
                        <a:pt x="270" y="1091"/>
                      </a:lnTo>
                      <a:lnTo>
                        <a:pt x="270" y="1088"/>
                      </a:lnTo>
                      <a:lnTo>
                        <a:pt x="273" y="1084"/>
                      </a:lnTo>
                      <a:lnTo>
                        <a:pt x="273" y="1078"/>
                      </a:lnTo>
                      <a:lnTo>
                        <a:pt x="273" y="1075"/>
                      </a:lnTo>
                      <a:lnTo>
                        <a:pt x="276" y="1072"/>
                      </a:lnTo>
                      <a:lnTo>
                        <a:pt x="276" y="1069"/>
                      </a:lnTo>
                      <a:lnTo>
                        <a:pt x="276" y="1062"/>
                      </a:lnTo>
                      <a:lnTo>
                        <a:pt x="279" y="1059"/>
                      </a:lnTo>
                      <a:lnTo>
                        <a:pt x="279" y="1056"/>
                      </a:lnTo>
                      <a:lnTo>
                        <a:pt x="279" y="1053"/>
                      </a:lnTo>
                      <a:lnTo>
                        <a:pt x="282" y="1050"/>
                      </a:lnTo>
                      <a:lnTo>
                        <a:pt x="282" y="1044"/>
                      </a:lnTo>
                      <a:lnTo>
                        <a:pt x="282" y="1041"/>
                      </a:lnTo>
                      <a:lnTo>
                        <a:pt x="285" y="1037"/>
                      </a:lnTo>
                      <a:lnTo>
                        <a:pt x="285" y="1034"/>
                      </a:lnTo>
                      <a:lnTo>
                        <a:pt x="285" y="1031"/>
                      </a:lnTo>
                      <a:lnTo>
                        <a:pt x="288" y="1025"/>
                      </a:lnTo>
                      <a:lnTo>
                        <a:pt x="288" y="1022"/>
                      </a:lnTo>
                      <a:lnTo>
                        <a:pt x="292" y="1019"/>
                      </a:lnTo>
                      <a:lnTo>
                        <a:pt x="292" y="1015"/>
                      </a:lnTo>
                      <a:lnTo>
                        <a:pt x="292" y="1009"/>
                      </a:lnTo>
                      <a:lnTo>
                        <a:pt x="295" y="1006"/>
                      </a:lnTo>
                      <a:lnTo>
                        <a:pt x="295" y="1003"/>
                      </a:lnTo>
                      <a:lnTo>
                        <a:pt x="298" y="1000"/>
                      </a:lnTo>
                      <a:lnTo>
                        <a:pt x="298" y="997"/>
                      </a:lnTo>
                      <a:lnTo>
                        <a:pt x="298" y="990"/>
                      </a:lnTo>
                      <a:lnTo>
                        <a:pt x="301" y="987"/>
                      </a:lnTo>
                      <a:lnTo>
                        <a:pt x="301" y="984"/>
                      </a:lnTo>
                      <a:lnTo>
                        <a:pt x="304" y="981"/>
                      </a:lnTo>
                      <a:lnTo>
                        <a:pt x="304" y="978"/>
                      </a:lnTo>
                      <a:lnTo>
                        <a:pt x="307" y="972"/>
                      </a:lnTo>
                      <a:lnTo>
                        <a:pt x="307" y="968"/>
                      </a:lnTo>
                      <a:lnTo>
                        <a:pt x="307" y="965"/>
                      </a:lnTo>
                      <a:lnTo>
                        <a:pt x="310" y="962"/>
                      </a:lnTo>
                      <a:lnTo>
                        <a:pt x="310" y="959"/>
                      </a:lnTo>
                      <a:lnTo>
                        <a:pt x="313" y="953"/>
                      </a:lnTo>
                      <a:lnTo>
                        <a:pt x="313" y="950"/>
                      </a:lnTo>
                      <a:lnTo>
                        <a:pt x="313" y="947"/>
                      </a:lnTo>
                      <a:lnTo>
                        <a:pt x="317" y="943"/>
                      </a:lnTo>
                      <a:lnTo>
                        <a:pt x="317" y="937"/>
                      </a:lnTo>
                      <a:lnTo>
                        <a:pt x="320" y="934"/>
                      </a:lnTo>
                      <a:lnTo>
                        <a:pt x="320" y="931"/>
                      </a:lnTo>
                      <a:lnTo>
                        <a:pt x="320" y="928"/>
                      </a:lnTo>
                      <a:lnTo>
                        <a:pt x="323" y="925"/>
                      </a:lnTo>
                      <a:lnTo>
                        <a:pt x="323" y="918"/>
                      </a:lnTo>
                      <a:lnTo>
                        <a:pt x="323" y="915"/>
                      </a:lnTo>
                      <a:lnTo>
                        <a:pt x="323" y="912"/>
                      </a:lnTo>
                      <a:lnTo>
                        <a:pt x="326" y="909"/>
                      </a:lnTo>
                      <a:lnTo>
                        <a:pt x="326" y="906"/>
                      </a:lnTo>
                      <a:lnTo>
                        <a:pt x="326" y="899"/>
                      </a:lnTo>
                      <a:lnTo>
                        <a:pt x="329" y="896"/>
                      </a:lnTo>
                      <a:lnTo>
                        <a:pt x="329" y="893"/>
                      </a:lnTo>
                      <a:lnTo>
                        <a:pt x="329" y="890"/>
                      </a:lnTo>
                      <a:lnTo>
                        <a:pt x="329" y="884"/>
                      </a:lnTo>
                      <a:lnTo>
                        <a:pt x="329" y="881"/>
                      </a:lnTo>
                      <a:lnTo>
                        <a:pt x="332" y="878"/>
                      </a:lnTo>
                      <a:lnTo>
                        <a:pt x="332" y="874"/>
                      </a:lnTo>
                      <a:lnTo>
                        <a:pt x="332" y="871"/>
                      </a:lnTo>
                      <a:lnTo>
                        <a:pt x="332" y="865"/>
                      </a:lnTo>
                      <a:lnTo>
                        <a:pt x="332" y="862"/>
                      </a:lnTo>
                      <a:lnTo>
                        <a:pt x="332" y="859"/>
                      </a:lnTo>
                      <a:lnTo>
                        <a:pt x="332" y="856"/>
                      </a:lnTo>
                      <a:lnTo>
                        <a:pt x="335" y="852"/>
                      </a:lnTo>
                      <a:lnTo>
                        <a:pt x="335" y="846"/>
                      </a:lnTo>
                      <a:lnTo>
                        <a:pt x="335" y="843"/>
                      </a:lnTo>
                      <a:lnTo>
                        <a:pt x="335" y="840"/>
                      </a:lnTo>
                      <a:lnTo>
                        <a:pt x="335" y="837"/>
                      </a:lnTo>
                      <a:lnTo>
                        <a:pt x="335" y="831"/>
                      </a:lnTo>
                      <a:lnTo>
                        <a:pt x="335" y="827"/>
                      </a:lnTo>
                      <a:lnTo>
                        <a:pt x="335" y="824"/>
                      </a:lnTo>
                      <a:lnTo>
                        <a:pt x="335" y="821"/>
                      </a:lnTo>
                      <a:lnTo>
                        <a:pt x="339" y="818"/>
                      </a:lnTo>
                      <a:lnTo>
                        <a:pt x="339" y="812"/>
                      </a:lnTo>
                      <a:lnTo>
                        <a:pt x="339" y="809"/>
                      </a:lnTo>
                      <a:lnTo>
                        <a:pt x="339" y="805"/>
                      </a:lnTo>
                      <a:lnTo>
                        <a:pt x="339" y="802"/>
                      </a:lnTo>
                      <a:lnTo>
                        <a:pt x="339" y="799"/>
                      </a:lnTo>
                      <a:lnTo>
                        <a:pt x="339" y="793"/>
                      </a:lnTo>
                      <a:lnTo>
                        <a:pt x="339" y="790"/>
                      </a:lnTo>
                      <a:lnTo>
                        <a:pt x="339" y="787"/>
                      </a:lnTo>
                      <a:lnTo>
                        <a:pt x="339" y="784"/>
                      </a:lnTo>
                      <a:lnTo>
                        <a:pt x="339" y="777"/>
                      </a:lnTo>
                      <a:lnTo>
                        <a:pt x="339" y="774"/>
                      </a:lnTo>
                      <a:lnTo>
                        <a:pt x="339" y="771"/>
                      </a:lnTo>
                      <a:lnTo>
                        <a:pt x="339" y="768"/>
                      </a:lnTo>
                      <a:lnTo>
                        <a:pt x="339" y="765"/>
                      </a:lnTo>
                      <a:lnTo>
                        <a:pt x="339" y="758"/>
                      </a:lnTo>
                      <a:lnTo>
                        <a:pt x="339" y="755"/>
                      </a:lnTo>
                      <a:lnTo>
                        <a:pt x="339" y="752"/>
                      </a:lnTo>
                      <a:lnTo>
                        <a:pt x="339" y="749"/>
                      </a:lnTo>
                      <a:lnTo>
                        <a:pt x="342" y="746"/>
                      </a:lnTo>
                      <a:lnTo>
                        <a:pt x="342" y="740"/>
                      </a:lnTo>
                      <a:lnTo>
                        <a:pt x="342" y="737"/>
                      </a:lnTo>
                      <a:lnTo>
                        <a:pt x="342" y="733"/>
                      </a:lnTo>
                      <a:lnTo>
                        <a:pt x="342" y="730"/>
                      </a:lnTo>
                      <a:lnTo>
                        <a:pt x="342" y="724"/>
                      </a:lnTo>
                      <a:lnTo>
                        <a:pt x="342" y="721"/>
                      </a:lnTo>
                      <a:lnTo>
                        <a:pt x="342" y="718"/>
                      </a:lnTo>
                      <a:lnTo>
                        <a:pt x="342" y="715"/>
                      </a:lnTo>
                      <a:lnTo>
                        <a:pt x="342" y="711"/>
                      </a:lnTo>
                      <a:lnTo>
                        <a:pt x="342" y="705"/>
                      </a:lnTo>
                      <a:lnTo>
                        <a:pt x="342" y="702"/>
                      </a:lnTo>
                      <a:lnTo>
                        <a:pt x="342" y="699"/>
                      </a:lnTo>
                      <a:lnTo>
                        <a:pt x="342" y="696"/>
                      </a:lnTo>
                      <a:lnTo>
                        <a:pt x="342" y="693"/>
                      </a:lnTo>
                      <a:lnTo>
                        <a:pt x="342" y="686"/>
                      </a:lnTo>
                      <a:lnTo>
                        <a:pt x="342" y="683"/>
                      </a:lnTo>
                      <a:lnTo>
                        <a:pt x="342" y="680"/>
                      </a:lnTo>
                      <a:lnTo>
                        <a:pt x="342" y="677"/>
                      </a:lnTo>
                      <a:lnTo>
                        <a:pt x="342" y="671"/>
                      </a:lnTo>
                      <a:lnTo>
                        <a:pt x="342" y="668"/>
                      </a:lnTo>
                      <a:lnTo>
                        <a:pt x="342" y="664"/>
                      </a:lnTo>
                      <a:lnTo>
                        <a:pt x="342" y="661"/>
                      </a:lnTo>
                      <a:lnTo>
                        <a:pt x="342" y="658"/>
                      </a:lnTo>
                      <a:lnTo>
                        <a:pt x="342" y="652"/>
                      </a:lnTo>
                      <a:lnTo>
                        <a:pt x="342" y="649"/>
                      </a:lnTo>
                      <a:lnTo>
                        <a:pt x="342" y="646"/>
                      </a:lnTo>
                      <a:lnTo>
                        <a:pt x="342" y="642"/>
                      </a:lnTo>
                      <a:lnTo>
                        <a:pt x="342" y="639"/>
                      </a:lnTo>
                      <a:lnTo>
                        <a:pt x="342" y="633"/>
                      </a:lnTo>
                      <a:lnTo>
                        <a:pt x="342" y="630"/>
                      </a:lnTo>
                      <a:lnTo>
                        <a:pt x="342" y="627"/>
                      </a:lnTo>
                      <a:lnTo>
                        <a:pt x="342" y="624"/>
                      </a:lnTo>
                      <a:lnTo>
                        <a:pt x="342" y="617"/>
                      </a:lnTo>
                      <a:lnTo>
                        <a:pt x="342" y="614"/>
                      </a:lnTo>
                      <a:lnTo>
                        <a:pt x="342" y="611"/>
                      </a:lnTo>
                      <a:lnTo>
                        <a:pt x="342" y="608"/>
                      </a:lnTo>
                      <a:lnTo>
                        <a:pt x="342" y="605"/>
                      </a:lnTo>
                      <a:lnTo>
                        <a:pt x="342" y="599"/>
                      </a:lnTo>
                      <a:lnTo>
                        <a:pt x="342" y="595"/>
                      </a:lnTo>
                      <a:lnTo>
                        <a:pt x="342" y="592"/>
                      </a:lnTo>
                      <a:lnTo>
                        <a:pt x="342" y="589"/>
                      </a:lnTo>
                      <a:lnTo>
                        <a:pt x="342" y="586"/>
                      </a:lnTo>
                      <a:lnTo>
                        <a:pt x="342" y="580"/>
                      </a:lnTo>
                      <a:lnTo>
                        <a:pt x="342" y="577"/>
                      </a:lnTo>
                      <a:lnTo>
                        <a:pt x="342" y="574"/>
                      </a:lnTo>
                      <a:lnTo>
                        <a:pt x="342" y="570"/>
                      </a:lnTo>
                      <a:lnTo>
                        <a:pt x="342" y="564"/>
                      </a:lnTo>
                      <a:lnTo>
                        <a:pt x="342" y="561"/>
                      </a:lnTo>
                      <a:lnTo>
                        <a:pt x="342" y="558"/>
                      </a:lnTo>
                      <a:lnTo>
                        <a:pt x="342" y="555"/>
                      </a:lnTo>
                      <a:lnTo>
                        <a:pt x="342" y="552"/>
                      </a:lnTo>
                      <a:lnTo>
                        <a:pt x="342" y="545"/>
                      </a:lnTo>
                      <a:lnTo>
                        <a:pt x="342" y="542"/>
                      </a:lnTo>
                      <a:lnTo>
                        <a:pt x="342" y="539"/>
                      </a:lnTo>
                      <a:lnTo>
                        <a:pt x="345" y="536"/>
                      </a:lnTo>
                      <a:lnTo>
                        <a:pt x="345" y="533"/>
                      </a:lnTo>
                      <a:lnTo>
                        <a:pt x="345" y="527"/>
                      </a:lnTo>
                      <a:lnTo>
                        <a:pt x="345" y="523"/>
                      </a:lnTo>
                      <a:lnTo>
                        <a:pt x="345" y="520"/>
                      </a:lnTo>
                      <a:lnTo>
                        <a:pt x="345" y="517"/>
                      </a:lnTo>
                      <a:lnTo>
                        <a:pt x="345" y="514"/>
                      </a:lnTo>
                      <a:lnTo>
                        <a:pt x="345" y="508"/>
                      </a:lnTo>
                      <a:lnTo>
                        <a:pt x="345" y="505"/>
                      </a:lnTo>
                      <a:lnTo>
                        <a:pt x="345" y="501"/>
                      </a:lnTo>
                      <a:lnTo>
                        <a:pt x="345" y="498"/>
                      </a:lnTo>
                      <a:lnTo>
                        <a:pt x="345" y="492"/>
                      </a:lnTo>
                      <a:lnTo>
                        <a:pt x="345" y="489"/>
                      </a:lnTo>
                      <a:lnTo>
                        <a:pt x="345" y="486"/>
                      </a:lnTo>
                      <a:lnTo>
                        <a:pt x="345" y="483"/>
                      </a:lnTo>
                      <a:lnTo>
                        <a:pt x="345" y="480"/>
                      </a:lnTo>
                      <a:lnTo>
                        <a:pt x="345" y="473"/>
                      </a:lnTo>
                      <a:lnTo>
                        <a:pt x="345" y="470"/>
                      </a:lnTo>
                      <a:lnTo>
                        <a:pt x="345" y="467"/>
                      </a:lnTo>
                      <a:lnTo>
                        <a:pt x="342" y="464"/>
                      </a:lnTo>
                      <a:lnTo>
                        <a:pt x="342" y="461"/>
                      </a:lnTo>
                      <a:lnTo>
                        <a:pt x="342" y="454"/>
                      </a:lnTo>
                      <a:lnTo>
                        <a:pt x="342" y="451"/>
                      </a:lnTo>
                      <a:lnTo>
                        <a:pt x="342" y="448"/>
                      </a:lnTo>
                      <a:lnTo>
                        <a:pt x="342" y="445"/>
                      </a:lnTo>
                      <a:lnTo>
                        <a:pt x="342" y="439"/>
                      </a:lnTo>
                      <a:lnTo>
                        <a:pt x="342" y="436"/>
                      </a:lnTo>
                      <a:lnTo>
                        <a:pt x="342" y="433"/>
                      </a:lnTo>
                      <a:lnTo>
                        <a:pt x="342" y="429"/>
                      </a:lnTo>
                      <a:lnTo>
                        <a:pt x="342" y="426"/>
                      </a:lnTo>
                      <a:lnTo>
                        <a:pt x="342" y="420"/>
                      </a:lnTo>
                      <a:lnTo>
                        <a:pt x="342" y="417"/>
                      </a:lnTo>
                      <a:lnTo>
                        <a:pt x="342" y="414"/>
                      </a:lnTo>
                      <a:lnTo>
                        <a:pt x="342" y="411"/>
                      </a:lnTo>
                      <a:lnTo>
                        <a:pt x="342" y="407"/>
                      </a:lnTo>
                      <a:lnTo>
                        <a:pt x="342" y="401"/>
                      </a:lnTo>
                      <a:lnTo>
                        <a:pt x="342" y="398"/>
                      </a:lnTo>
                      <a:lnTo>
                        <a:pt x="342" y="395"/>
                      </a:lnTo>
                      <a:lnTo>
                        <a:pt x="342" y="392"/>
                      </a:lnTo>
                      <a:lnTo>
                        <a:pt x="342" y="385"/>
                      </a:lnTo>
                      <a:lnTo>
                        <a:pt x="342" y="382"/>
                      </a:lnTo>
                      <a:lnTo>
                        <a:pt x="342" y="379"/>
                      </a:lnTo>
                      <a:lnTo>
                        <a:pt x="342" y="376"/>
                      </a:lnTo>
                      <a:lnTo>
                        <a:pt x="342" y="373"/>
                      </a:lnTo>
                      <a:lnTo>
                        <a:pt x="342" y="367"/>
                      </a:lnTo>
                      <a:lnTo>
                        <a:pt x="342" y="364"/>
                      </a:lnTo>
                      <a:lnTo>
                        <a:pt x="342" y="360"/>
                      </a:lnTo>
                      <a:lnTo>
                        <a:pt x="342" y="357"/>
                      </a:lnTo>
                      <a:lnTo>
                        <a:pt x="342" y="354"/>
                      </a:lnTo>
                      <a:lnTo>
                        <a:pt x="342" y="348"/>
                      </a:lnTo>
                      <a:lnTo>
                        <a:pt x="342" y="345"/>
                      </a:lnTo>
                      <a:lnTo>
                        <a:pt x="342" y="342"/>
                      </a:lnTo>
                      <a:lnTo>
                        <a:pt x="342" y="338"/>
                      </a:lnTo>
                      <a:lnTo>
                        <a:pt x="342" y="332"/>
                      </a:lnTo>
                      <a:lnTo>
                        <a:pt x="342" y="329"/>
                      </a:lnTo>
                      <a:lnTo>
                        <a:pt x="342" y="326"/>
                      </a:lnTo>
                      <a:lnTo>
                        <a:pt x="342" y="323"/>
                      </a:lnTo>
                      <a:lnTo>
                        <a:pt x="342" y="320"/>
                      </a:lnTo>
                      <a:lnTo>
                        <a:pt x="342" y="313"/>
                      </a:lnTo>
                      <a:lnTo>
                        <a:pt x="342" y="310"/>
                      </a:lnTo>
                      <a:lnTo>
                        <a:pt x="342" y="307"/>
                      </a:lnTo>
                      <a:lnTo>
                        <a:pt x="342" y="304"/>
                      </a:lnTo>
                      <a:lnTo>
                        <a:pt x="342" y="301"/>
                      </a:lnTo>
                      <a:lnTo>
                        <a:pt x="342" y="295"/>
                      </a:lnTo>
                      <a:lnTo>
                        <a:pt x="342" y="291"/>
                      </a:lnTo>
                      <a:lnTo>
                        <a:pt x="342" y="288"/>
                      </a:lnTo>
                      <a:lnTo>
                        <a:pt x="342" y="285"/>
                      </a:lnTo>
                      <a:lnTo>
                        <a:pt x="342" y="279"/>
                      </a:lnTo>
                      <a:lnTo>
                        <a:pt x="342" y="276"/>
                      </a:lnTo>
                      <a:lnTo>
                        <a:pt x="342" y="273"/>
                      </a:lnTo>
                      <a:lnTo>
                        <a:pt x="342" y="270"/>
                      </a:lnTo>
                      <a:lnTo>
                        <a:pt x="342" y="266"/>
                      </a:lnTo>
                      <a:lnTo>
                        <a:pt x="342" y="260"/>
                      </a:lnTo>
                      <a:lnTo>
                        <a:pt x="342" y="257"/>
                      </a:lnTo>
                      <a:lnTo>
                        <a:pt x="342" y="254"/>
                      </a:lnTo>
                      <a:lnTo>
                        <a:pt x="342" y="251"/>
                      </a:lnTo>
                      <a:lnTo>
                        <a:pt x="342" y="248"/>
                      </a:lnTo>
                      <a:lnTo>
                        <a:pt x="342" y="241"/>
                      </a:lnTo>
                      <a:lnTo>
                        <a:pt x="342" y="238"/>
                      </a:lnTo>
                      <a:lnTo>
                        <a:pt x="342" y="235"/>
                      </a:lnTo>
                      <a:lnTo>
                        <a:pt x="342" y="232"/>
                      </a:lnTo>
                      <a:lnTo>
                        <a:pt x="342" y="226"/>
                      </a:lnTo>
                      <a:lnTo>
                        <a:pt x="342" y="223"/>
                      </a:lnTo>
                      <a:lnTo>
                        <a:pt x="342" y="219"/>
                      </a:lnTo>
                      <a:lnTo>
                        <a:pt x="342" y="216"/>
                      </a:lnTo>
                      <a:lnTo>
                        <a:pt x="342" y="213"/>
                      </a:lnTo>
                      <a:lnTo>
                        <a:pt x="342" y="207"/>
                      </a:lnTo>
                      <a:lnTo>
                        <a:pt x="342" y="204"/>
                      </a:lnTo>
                      <a:lnTo>
                        <a:pt x="342" y="201"/>
                      </a:lnTo>
                      <a:lnTo>
                        <a:pt x="342" y="197"/>
                      </a:lnTo>
                      <a:lnTo>
                        <a:pt x="342" y="194"/>
                      </a:lnTo>
                      <a:lnTo>
                        <a:pt x="342" y="188"/>
                      </a:lnTo>
                      <a:lnTo>
                        <a:pt x="342" y="185"/>
                      </a:lnTo>
                      <a:lnTo>
                        <a:pt x="342" y="182"/>
                      </a:lnTo>
                      <a:lnTo>
                        <a:pt x="342" y="179"/>
                      </a:lnTo>
                      <a:lnTo>
                        <a:pt x="342" y="172"/>
                      </a:lnTo>
                      <a:lnTo>
                        <a:pt x="342" y="169"/>
                      </a:lnTo>
                      <a:lnTo>
                        <a:pt x="342" y="166"/>
                      </a:lnTo>
                      <a:lnTo>
                        <a:pt x="342" y="163"/>
                      </a:lnTo>
                      <a:lnTo>
                        <a:pt x="342" y="160"/>
                      </a:lnTo>
                      <a:lnTo>
                        <a:pt x="342" y="154"/>
                      </a:lnTo>
                      <a:lnTo>
                        <a:pt x="342" y="150"/>
                      </a:lnTo>
                      <a:lnTo>
                        <a:pt x="342" y="147"/>
                      </a:lnTo>
                      <a:lnTo>
                        <a:pt x="342" y="144"/>
                      </a:lnTo>
                      <a:lnTo>
                        <a:pt x="342" y="141"/>
                      </a:lnTo>
                      <a:lnTo>
                        <a:pt x="342" y="135"/>
                      </a:lnTo>
                      <a:lnTo>
                        <a:pt x="342" y="132"/>
                      </a:lnTo>
                      <a:lnTo>
                        <a:pt x="342" y="129"/>
                      </a:lnTo>
                      <a:lnTo>
                        <a:pt x="345" y="125"/>
                      </a:lnTo>
                      <a:lnTo>
                        <a:pt x="345" y="119"/>
                      </a:lnTo>
                      <a:lnTo>
                        <a:pt x="345" y="116"/>
                      </a:lnTo>
                      <a:lnTo>
                        <a:pt x="345" y="113"/>
                      </a:lnTo>
                      <a:lnTo>
                        <a:pt x="345" y="110"/>
                      </a:lnTo>
                      <a:lnTo>
                        <a:pt x="345" y="107"/>
                      </a:lnTo>
                      <a:lnTo>
                        <a:pt x="345" y="100"/>
                      </a:lnTo>
                      <a:lnTo>
                        <a:pt x="345" y="97"/>
                      </a:lnTo>
                      <a:lnTo>
                        <a:pt x="345" y="94"/>
                      </a:lnTo>
                      <a:lnTo>
                        <a:pt x="345" y="91"/>
                      </a:lnTo>
                      <a:lnTo>
                        <a:pt x="345" y="88"/>
                      </a:lnTo>
                      <a:lnTo>
                        <a:pt x="345" y="81"/>
                      </a:lnTo>
                      <a:lnTo>
                        <a:pt x="345" y="78"/>
                      </a:lnTo>
                      <a:lnTo>
                        <a:pt x="345" y="75"/>
                      </a:lnTo>
                      <a:lnTo>
                        <a:pt x="345" y="72"/>
                      </a:lnTo>
                      <a:lnTo>
                        <a:pt x="345" y="69"/>
                      </a:lnTo>
                      <a:lnTo>
                        <a:pt x="345" y="63"/>
                      </a:lnTo>
                      <a:lnTo>
                        <a:pt x="345" y="60"/>
                      </a:lnTo>
                      <a:lnTo>
                        <a:pt x="345" y="56"/>
                      </a:lnTo>
                      <a:lnTo>
                        <a:pt x="345" y="53"/>
                      </a:lnTo>
                      <a:lnTo>
                        <a:pt x="345" y="47"/>
                      </a:lnTo>
                      <a:lnTo>
                        <a:pt x="345" y="44"/>
                      </a:lnTo>
                      <a:lnTo>
                        <a:pt x="345" y="41"/>
                      </a:lnTo>
                      <a:lnTo>
                        <a:pt x="345" y="38"/>
                      </a:lnTo>
                      <a:lnTo>
                        <a:pt x="345" y="34"/>
                      </a:lnTo>
                      <a:lnTo>
                        <a:pt x="345" y="28"/>
                      </a:lnTo>
                      <a:lnTo>
                        <a:pt x="345" y="25"/>
                      </a:lnTo>
                      <a:lnTo>
                        <a:pt x="345" y="22"/>
                      </a:lnTo>
                      <a:lnTo>
                        <a:pt x="345" y="19"/>
                      </a:lnTo>
                      <a:lnTo>
                        <a:pt x="345" y="16"/>
                      </a:lnTo>
                      <a:lnTo>
                        <a:pt x="345" y="9"/>
                      </a:lnTo>
                      <a:lnTo>
                        <a:pt x="345" y="6"/>
                      </a:lnTo>
                      <a:lnTo>
                        <a:pt x="345" y="3"/>
                      </a:lnTo>
                      <a:lnTo>
                        <a:pt x="345" y="0"/>
                      </a:lnTo>
                      <a:lnTo>
                        <a:pt x="345" y="0"/>
                      </a:lnTo>
                      <a:lnTo>
                        <a:pt x="345" y="3"/>
                      </a:lnTo>
                      <a:lnTo>
                        <a:pt x="345" y="6"/>
                      </a:lnTo>
                      <a:lnTo>
                        <a:pt x="345" y="9"/>
                      </a:lnTo>
                      <a:lnTo>
                        <a:pt x="345" y="16"/>
                      </a:lnTo>
                      <a:lnTo>
                        <a:pt x="345" y="19"/>
                      </a:lnTo>
                      <a:lnTo>
                        <a:pt x="345" y="22"/>
                      </a:lnTo>
                      <a:lnTo>
                        <a:pt x="345" y="25"/>
                      </a:lnTo>
                      <a:lnTo>
                        <a:pt x="345" y="28"/>
                      </a:lnTo>
                      <a:lnTo>
                        <a:pt x="345" y="34"/>
                      </a:lnTo>
                      <a:lnTo>
                        <a:pt x="345" y="38"/>
                      </a:lnTo>
                      <a:lnTo>
                        <a:pt x="345" y="41"/>
                      </a:lnTo>
                      <a:lnTo>
                        <a:pt x="345" y="44"/>
                      </a:lnTo>
                      <a:lnTo>
                        <a:pt x="345" y="47"/>
                      </a:lnTo>
                      <a:lnTo>
                        <a:pt x="345" y="53"/>
                      </a:lnTo>
                      <a:lnTo>
                        <a:pt x="345" y="56"/>
                      </a:lnTo>
                      <a:lnTo>
                        <a:pt x="345" y="60"/>
                      </a:lnTo>
                      <a:lnTo>
                        <a:pt x="345" y="63"/>
                      </a:lnTo>
                      <a:lnTo>
                        <a:pt x="345" y="69"/>
                      </a:lnTo>
                      <a:lnTo>
                        <a:pt x="345" y="72"/>
                      </a:lnTo>
                      <a:lnTo>
                        <a:pt x="345" y="75"/>
                      </a:lnTo>
                      <a:lnTo>
                        <a:pt x="345" y="78"/>
                      </a:lnTo>
                      <a:lnTo>
                        <a:pt x="345" y="81"/>
                      </a:lnTo>
                      <a:lnTo>
                        <a:pt x="345" y="88"/>
                      </a:lnTo>
                      <a:lnTo>
                        <a:pt x="345" y="91"/>
                      </a:lnTo>
                      <a:lnTo>
                        <a:pt x="345" y="94"/>
                      </a:lnTo>
                      <a:lnTo>
                        <a:pt x="345" y="97"/>
                      </a:lnTo>
                      <a:lnTo>
                        <a:pt x="345" y="100"/>
                      </a:lnTo>
                      <a:lnTo>
                        <a:pt x="345" y="107"/>
                      </a:lnTo>
                      <a:lnTo>
                        <a:pt x="345" y="110"/>
                      </a:lnTo>
                      <a:lnTo>
                        <a:pt x="345" y="113"/>
                      </a:lnTo>
                      <a:lnTo>
                        <a:pt x="345" y="116"/>
                      </a:lnTo>
                      <a:lnTo>
                        <a:pt x="345" y="119"/>
                      </a:lnTo>
                      <a:lnTo>
                        <a:pt x="345" y="125"/>
                      </a:lnTo>
                      <a:lnTo>
                        <a:pt x="345" y="129"/>
                      </a:lnTo>
                      <a:lnTo>
                        <a:pt x="345" y="132"/>
                      </a:lnTo>
                      <a:lnTo>
                        <a:pt x="345" y="135"/>
                      </a:lnTo>
                      <a:lnTo>
                        <a:pt x="345" y="141"/>
                      </a:lnTo>
                      <a:lnTo>
                        <a:pt x="345" y="144"/>
                      </a:lnTo>
                      <a:lnTo>
                        <a:pt x="345" y="147"/>
                      </a:lnTo>
                      <a:lnTo>
                        <a:pt x="345" y="150"/>
                      </a:lnTo>
                      <a:lnTo>
                        <a:pt x="345" y="154"/>
                      </a:lnTo>
                      <a:lnTo>
                        <a:pt x="345" y="160"/>
                      </a:lnTo>
                      <a:lnTo>
                        <a:pt x="345" y="163"/>
                      </a:lnTo>
                      <a:lnTo>
                        <a:pt x="345" y="166"/>
                      </a:lnTo>
                      <a:lnTo>
                        <a:pt x="345" y="169"/>
                      </a:lnTo>
                      <a:lnTo>
                        <a:pt x="345" y="172"/>
                      </a:lnTo>
                      <a:lnTo>
                        <a:pt x="345" y="179"/>
                      </a:lnTo>
                      <a:lnTo>
                        <a:pt x="345" y="182"/>
                      </a:lnTo>
                      <a:lnTo>
                        <a:pt x="345" y="185"/>
                      </a:lnTo>
                      <a:lnTo>
                        <a:pt x="345" y="188"/>
                      </a:lnTo>
                      <a:lnTo>
                        <a:pt x="345" y="194"/>
                      </a:lnTo>
                      <a:lnTo>
                        <a:pt x="345" y="197"/>
                      </a:lnTo>
                      <a:lnTo>
                        <a:pt x="345" y="201"/>
                      </a:lnTo>
                      <a:lnTo>
                        <a:pt x="345" y="204"/>
                      </a:lnTo>
                      <a:lnTo>
                        <a:pt x="345" y="207"/>
                      </a:lnTo>
                      <a:lnTo>
                        <a:pt x="345" y="213"/>
                      </a:lnTo>
                      <a:lnTo>
                        <a:pt x="345" y="216"/>
                      </a:lnTo>
                      <a:lnTo>
                        <a:pt x="345" y="219"/>
                      </a:lnTo>
                      <a:lnTo>
                        <a:pt x="345" y="223"/>
                      </a:lnTo>
                      <a:lnTo>
                        <a:pt x="345" y="226"/>
                      </a:lnTo>
                      <a:lnTo>
                        <a:pt x="345" y="232"/>
                      </a:lnTo>
                      <a:lnTo>
                        <a:pt x="345" y="235"/>
                      </a:lnTo>
                      <a:lnTo>
                        <a:pt x="345" y="238"/>
                      </a:lnTo>
                      <a:lnTo>
                        <a:pt x="345" y="241"/>
                      </a:lnTo>
                      <a:lnTo>
                        <a:pt x="345" y="248"/>
                      </a:lnTo>
                      <a:lnTo>
                        <a:pt x="345" y="251"/>
                      </a:lnTo>
                      <a:lnTo>
                        <a:pt x="345" y="254"/>
                      </a:lnTo>
                      <a:lnTo>
                        <a:pt x="345" y="257"/>
                      </a:lnTo>
                      <a:lnTo>
                        <a:pt x="345" y="260"/>
                      </a:lnTo>
                      <a:lnTo>
                        <a:pt x="345" y="266"/>
                      </a:lnTo>
                      <a:lnTo>
                        <a:pt x="345" y="270"/>
                      </a:lnTo>
                      <a:lnTo>
                        <a:pt x="345" y="273"/>
                      </a:lnTo>
                      <a:lnTo>
                        <a:pt x="345" y="276"/>
                      </a:lnTo>
                      <a:lnTo>
                        <a:pt x="345" y="279"/>
                      </a:lnTo>
                      <a:lnTo>
                        <a:pt x="345" y="285"/>
                      </a:lnTo>
                      <a:lnTo>
                        <a:pt x="345" y="288"/>
                      </a:lnTo>
                      <a:lnTo>
                        <a:pt x="345" y="291"/>
                      </a:lnTo>
                      <a:lnTo>
                        <a:pt x="345" y="295"/>
                      </a:lnTo>
                      <a:lnTo>
                        <a:pt x="345" y="301"/>
                      </a:lnTo>
                      <a:lnTo>
                        <a:pt x="345" y="304"/>
                      </a:lnTo>
                      <a:lnTo>
                        <a:pt x="345" y="307"/>
                      </a:lnTo>
                      <a:lnTo>
                        <a:pt x="345" y="310"/>
                      </a:lnTo>
                      <a:lnTo>
                        <a:pt x="345" y="313"/>
                      </a:lnTo>
                      <a:lnTo>
                        <a:pt x="345" y="320"/>
                      </a:lnTo>
                      <a:lnTo>
                        <a:pt x="345" y="323"/>
                      </a:lnTo>
                      <a:lnTo>
                        <a:pt x="345" y="326"/>
                      </a:lnTo>
                      <a:lnTo>
                        <a:pt x="345" y="329"/>
                      </a:lnTo>
                      <a:lnTo>
                        <a:pt x="345" y="332"/>
                      </a:lnTo>
                      <a:lnTo>
                        <a:pt x="345" y="338"/>
                      </a:lnTo>
                      <a:lnTo>
                        <a:pt x="345" y="342"/>
                      </a:lnTo>
                      <a:lnTo>
                        <a:pt x="345" y="345"/>
                      </a:lnTo>
                      <a:lnTo>
                        <a:pt x="345" y="348"/>
                      </a:lnTo>
                      <a:lnTo>
                        <a:pt x="345" y="354"/>
                      </a:lnTo>
                      <a:lnTo>
                        <a:pt x="345" y="357"/>
                      </a:lnTo>
                      <a:lnTo>
                        <a:pt x="345" y="360"/>
                      </a:lnTo>
                      <a:lnTo>
                        <a:pt x="345" y="364"/>
                      </a:lnTo>
                      <a:lnTo>
                        <a:pt x="345" y="367"/>
                      </a:lnTo>
                      <a:lnTo>
                        <a:pt x="345" y="373"/>
                      </a:lnTo>
                      <a:lnTo>
                        <a:pt x="345" y="376"/>
                      </a:lnTo>
                      <a:lnTo>
                        <a:pt x="345" y="379"/>
                      </a:lnTo>
                      <a:lnTo>
                        <a:pt x="345" y="382"/>
                      </a:lnTo>
                      <a:lnTo>
                        <a:pt x="345" y="385"/>
                      </a:lnTo>
                      <a:lnTo>
                        <a:pt x="345" y="392"/>
                      </a:lnTo>
                      <a:lnTo>
                        <a:pt x="345" y="395"/>
                      </a:lnTo>
                      <a:lnTo>
                        <a:pt x="345" y="398"/>
                      </a:lnTo>
                      <a:lnTo>
                        <a:pt x="345" y="401"/>
                      </a:lnTo>
                      <a:lnTo>
                        <a:pt x="345" y="407"/>
                      </a:lnTo>
                      <a:lnTo>
                        <a:pt x="345" y="411"/>
                      </a:lnTo>
                      <a:lnTo>
                        <a:pt x="345" y="414"/>
                      </a:lnTo>
                      <a:lnTo>
                        <a:pt x="345" y="417"/>
                      </a:lnTo>
                      <a:lnTo>
                        <a:pt x="345" y="420"/>
                      </a:lnTo>
                      <a:lnTo>
                        <a:pt x="345" y="426"/>
                      </a:lnTo>
                      <a:lnTo>
                        <a:pt x="345" y="429"/>
                      </a:lnTo>
                      <a:lnTo>
                        <a:pt x="345" y="433"/>
                      </a:lnTo>
                      <a:lnTo>
                        <a:pt x="345" y="436"/>
                      </a:lnTo>
                      <a:lnTo>
                        <a:pt x="345" y="439"/>
                      </a:lnTo>
                      <a:lnTo>
                        <a:pt x="345" y="445"/>
                      </a:lnTo>
                      <a:lnTo>
                        <a:pt x="345" y="448"/>
                      </a:lnTo>
                      <a:lnTo>
                        <a:pt x="345" y="451"/>
                      </a:lnTo>
                      <a:lnTo>
                        <a:pt x="345" y="454"/>
                      </a:lnTo>
                      <a:lnTo>
                        <a:pt x="345" y="461"/>
                      </a:lnTo>
                      <a:lnTo>
                        <a:pt x="345" y="464"/>
                      </a:lnTo>
                      <a:lnTo>
                        <a:pt x="345" y="467"/>
                      </a:lnTo>
                      <a:lnTo>
                        <a:pt x="345" y="470"/>
                      </a:lnTo>
                      <a:lnTo>
                        <a:pt x="345" y="473"/>
                      </a:lnTo>
                      <a:lnTo>
                        <a:pt x="345" y="480"/>
                      </a:lnTo>
                      <a:lnTo>
                        <a:pt x="345" y="483"/>
                      </a:lnTo>
                      <a:lnTo>
                        <a:pt x="345" y="486"/>
                      </a:lnTo>
                      <a:lnTo>
                        <a:pt x="345" y="489"/>
                      </a:lnTo>
                      <a:lnTo>
                        <a:pt x="345" y="492"/>
                      </a:lnTo>
                      <a:lnTo>
                        <a:pt x="345" y="498"/>
                      </a:lnTo>
                      <a:lnTo>
                        <a:pt x="345" y="501"/>
                      </a:lnTo>
                      <a:lnTo>
                        <a:pt x="345" y="505"/>
                      </a:lnTo>
                      <a:lnTo>
                        <a:pt x="345" y="508"/>
                      </a:lnTo>
                      <a:lnTo>
                        <a:pt x="345" y="514"/>
                      </a:lnTo>
                      <a:lnTo>
                        <a:pt x="345" y="517"/>
                      </a:lnTo>
                      <a:lnTo>
                        <a:pt x="345" y="520"/>
                      </a:lnTo>
                      <a:lnTo>
                        <a:pt x="345" y="523"/>
                      </a:lnTo>
                      <a:lnTo>
                        <a:pt x="345" y="527"/>
                      </a:lnTo>
                      <a:lnTo>
                        <a:pt x="345" y="533"/>
                      </a:lnTo>
                      <a:lnTo>
                        <a:pt x="345" y="536"/>
                      </a:lnTo>
                      <a:lnTo>
                        <a:pt x="345" y="539"/>
                      </a:lnTo>
                      <a:lnTo>
                        <a:pt x="345" y="542"/>
                      </a:lnTo>
                      <a:lnTo>
                        <a:pt x="345" y="545"/>
                      </a:lnTo>
                      <a:lnTo>
                        <a:pt x="345" y="552"/>
                      </a:lnTo>
                      <a:lnTo>
                        <a:pt x="345" y="555"/>
                      </a:lnTo>
                      <a:lnTo>
                        <a:pt x="345" y="558"/>
                      </a:lnTo>
                      <a:lnTo>
                        <a:pt x="345" y="561"/>
                      </a:lnTo>
                      <a:lnTo>
                        <a:pt x="345" y="564"/>
                      </a:lnTo>
                      <a:lnTo>
                        <a:pt x="345" y="570"/>
                      </a:lnTo>
                      <a:lnTo>
                        <a:pt x="345" y="574"/>
                      </a:lnTo>
                      <a:lnTo>
                        <a:pt x="345" y="577"/>
                      </a:lnTo>
                      <a:lnTo>
                        <a:pt x="345" y="580"/>
                      </a:lnTo>
                      <a:lnTo>
                        <a:pt x="345" y="586"/>
                      </a:lnTo>
                      <a:lnTo>
                        <a:pt x="345" y="589"/>
                      </a:lnTo>
                      <a:lnTo>
                        <a:pt x="345" y="592"/>
                      </a:lnTo>
                      <a:lnTo>
                        <a:pt x="345" y="595"/>
                      </a:lnTo>
                      <a:lnTo>
                        <a:pt x="345" y="599"/>
                      </a:lnTo>
                      <a:lnTo>
                        <a:pt x="345" y="605"/>
                      </a:lnTo>
                      <a:lnTo>
                        <a:pt x="345" y="608"/>
                      </a:lnTo>
                      <a:lnTo>
                        <a:pt x="345" y="611"/>
                      </a:lnTo>
                      <a:lnTo>
                        <a:pt x="345" y="614"/>
                      </a:lnTo>
                      <a:lnTo>
                        <a:pt x="345" y="617"/>
                      </a:lnTo>
                      <a:lnTo>
                        <a:pt x="345" y="624"/>
                      </a:lnTo>
                      <a:lnTo>
                        <a:pt x="345" y="627"/>
                      </a:lnTo>
                      <a:lnTo>
                        <a:pt x="345" y="630"/>
                      </a:lnTo>
                      <a:lnTo>
                        <a:pt x="345" y="633"/>
                      </a:lnTo>
                      <a:lnTo>
                        <a:pt x="345" y="639"/>
                      </a:lnTo>
                      <a:lnTo>
                        <a:pt x="345" y="642"/>
                      </a:lnTo>
                      <a:lnTo>
                        <a:pt x="345" y="646"/>
                      </a:lnTo>
                      <a:lnTo>
                        <a:pt x="345" y="649"/>
                      </a:lnTo>
                      <a:lnTo>
                        <a:pt x="345" y="652"/>
                      </a:lnTo>
                      <a:lnTo>
                        <a:pt x="345" y="658"/>
                      </a:lnTo>
                      <a:lnTo>
                        <a:pt x="345" y="661"/>
                      </a:lnTo>
                      <a:lnTo>
                        <a:pt x="345" y="664"/>
                      </a:lnTo>
                      <a:lnTo>
                        <a:pt x="345" y="668"/>
                      </a:lnTo>
                      <a:lnTo>
                        <a:pt x="345" y="671"/>
                      </a:lnTo>
                      <a:lnTo>
                        <a:pt x="345" y="677"/>
                      </a:lnTo>
                      <a:lnTo>
                        <a:pt x="345" y="680"/>
                      </a:lnTo>
                      <a:lnTo>
                        <a:pt x="345" y="683"/>
                      </a:lnTo>
                      <a:lnTo>
                        <a:pt x="345" y="686"/>
                      </a:lnTo>
                      <a:lnTo>
                        <a:pt x="345" y="693"/>
                      </a:lnTo>
                      <a:lnTo>
                        <a:pt x="345" y="696"/>
                      </a:lnTo>
                      <a:lnTo>
                        <a:pt x="348" y="699"/>
                      </a:lnTo>
                      <a:lnTo>
                        <a:pt x="348" y="702"/>
                      </a:lnTo>
                      <a:lnTo>
                        <a:pt x="348" y="705"/>
                      </a:lnTo>
                      <a:lnTo>
                        <a:pt x="348" y="711"/>
                      </a:lnTo>
                      <a:lnTo>
                        <a:pt x="348" y="715"/>
                      </a:lnTo>
                      <a:lnTo>
                        <a:pt x="348" y="718"/>
                      </a:lnTo>
                      <a:lnTo>
                        <a:pt x="348" y="721"/>
                      </a:lnTo>
                      <a:lnTo>
                        <a:pt x="348" y="724"/>
                      </a:lnTo>
                      <a:lnTo>
                        <a:pt x="348" y="730"/>
                      </a:lnTo>
                      <a:lnTo>
                        <a:pt x="348" y="733"/>
                      </a:lnTo>
                      <a:lnTo>
                        <a:pt x="348" y="737"/>
                      </a:lnTo>
                      <a:lnTo>
                        <a:pt x="348" y="740"/>
                      </a:lnTo>
                      <a:lnTo>
                        <a:pt x="348" y="746"/>
                      </a:lnTo>
                      <a:lnTo>
                        <a:pt x="348" y="749"/>
                      </a:lnTo>
                      <a:lnTo>
                        <a:pt x="348" y="752"/>
                      </a:lnTo>
                      <a:lnTo>
                        <a:pt x="348" y="755"/>
                      </a:lnTo>
                      <a:lnTo>
                        <a:pt x="348" y="758"/>
                      </a:lnTo>
                      <a:lnTo>
                        <a:pt x="348" y="765"/>
                      </a:lnTo>
                      <a:lnTo>
                        <a:pt x="348" y="768"/>
                      </a:lnTo>
                      <a:lnTo>
                        <a:pt x="348" y="771"/>
                      </a:lnTo>
                      <a:lnTo>
                        <a:pt x="348" y="774"/>
                      </a:lnTo>
                      <a:lnTo>
                        <a:pt x="348" y="777"/>
                      </a:lnTo>
                      <a:lnTo>
                        <a:pt x="348" y="784"/>
                      </a:lnTo>
                      <a:lnTo>
                        <a:pt x="348" y="787"/>
                      </a:lnTo>
                      <a:lnTo>
                        <a:pt x="348" y="790"/>
                      </a:lnTo>
                      <a:lnTo>
                        <a:pt x="348" y="793"/>
                      </a:lnTo>
                      <a:lnTo>
                        <a:pt x="348" y="799"/>
                      </a:lnTo>
                      <a:lnTo>
                        <a:pt x="348" y="802"/>
                      </a:lnTo>
                      <a:lnTo>
                        <a:pt x="348" y="805"/>
                      </a:lnTo>
                      <a:lnTo>
                        <a:pt x="351" y="809"/>
                      </a:lnTo>
                      <a:lnTo>
                        <a:pt x="351" y="812"/>
                      </a:lnTo>
                      <a:lnTo>
                        <a:pt x="351" y="818"/>
                      </a:lnTo>
                      <a:lnTo>
                        <a:pt x="351" y="821"/>
                      </a:lnTo>
                      <a:lnTo>
                        <a:pt x="351" y="824"/>
                      </a:lnTo>
                      <a:lnTo>
                        <a:pt x="351" y="827"/>
                      </a:lnTo>
                      <a:lnTo>
                        <a:pt x="351" y="831"/>
                      </a:lnTo>
                      <a:lnTo>
                        <a:pt x="351" y="837"/>
                      </a:lnTo>
                      <a:lnTo>
                        <a:pt x="351" y="840"/>
                      </a:lnTo>
                      <a:lnTo>
                        <a:pt x="351" y="843"/>
                      </a:lnTo>
                      <a:lnTo>
                        <a:pt x="354" y="846"/>
                      </a:lnTo>
                      <a:lnTo>
                        <a:pt x="354" y="852"/>
                      </a:lnTo>
                      <a:lnTo>
                        <a:pt x="354" y="856"/>
                      </a:lnTo>
                      <a:lnTo>
                        <a:pt x="354" y="859"/>
                      </a:lnTo>
                      <a:lnTo>
                        <a:pt x="354" y="862"/>
                      </a:lnTo>
                      <a:lnTo>
                        <a:pt x="354" y="865"/>
                      </a:lnTo>
                      <a:lnTo>
                        <a:pt x="354" y="871"/>
                      </a:lnTo>
                      <a:lnTo>
                        <a:pt x="357" y="874"/>
                      </a:lnTo>
                      <a:lnTo>
                        <a:pt x="357" y="878"/>
                      </a:lnTo>
                      <a:lnTo>
                        <a:pt x="357" y="881"/>
                      </a:lnTo>
                      <a:lnTo>
                        <a:pt x="357" y="884"/>
                      </a:lnTo>
                      <a:lnTo>
                        <a:pt x="357" y="890"/>
                      </a:lnTo>
                      <a:lnTo>
                        <a:pt x="360" y="893"/>
                      </a:lnTo>
                      <a:lnTo>
                        <a:pt x="360" y="896"/>
                      </a:lnTo>
                      <a:lnTo>
                        <a:pt x="360" y="899"/>
                      </a:lnTo>
                      <a:lnTo>
                        <a:pt x="360" y="906"/>
                      </a:lnTo>
                      <a:lnTo>
                        <a:pt x="360" y="909"/>
                      </a:lnTo>
                      <a:lnTo>
                        <a:pt x="364" y="912"/>
                      </a:lnTo>
                      <a:lnTo>
                        <a:pt x="364" y="915"/>
                      </a:lnTo>
                      <a:lnTo>
                        <a:pt x="364" y="918"/>
                      </a:lnTo>
                      <a:lnTo>
                        <a:pt x="367" y="925"/>
                      </a:lnTo>
                      <a:lnTo>
                        <a:pt x="367" y="928"/>
                      </a:lnTo>
                      <a:lnTo>
                        <a:pt x="367" y="931"/>
                      </a:lnTo>
                      <a:lnTo>
                        <a:pt x="370" y="934"/>
                      </a:lnTo>
                      <a:lnTo>
                        <a:pt x="370" y="937"/>
                      </a:lnTo>
                      <a:lnTo>
                        <a:pt x="370" y="943"/>
                      </a:lnTo>
                      <a:lnTo>
                        <a:pt x="373" y="947"/>
                      </a:lnTo>
                      <a:lnTo>
                        <a:pt x="373" y="950"/>
                      </a:lnTo>
                      <a:lnTo>
                        <a:pt x="376" y="953"/>
                      </a:lnTo>
                      <a:lnTo>
                        <a:pt x="376" y="959"/>
                      </a:lnTo>
                      <a:lnTo>
                        <a:pt x="376" y="962"/>
                      </a:lnTo>
                      <a:lnTo>
                        <a:pt x="379" y="965"/>
                      </a:lnTo>
                      <a:lnTo>
                        <a:pt x="379" y="968"/>
                      </a:lnTo>
                      <a:lnTo>
                        <a:pt x="382" y="972"/>
                      </a:lnTo>
                      <a:lnTo>
                        <a:pt x="382" y="978"/>
                      </a:lnTo>
                      <a:lnTo>
                        <a:pt x="386" y="981"/>
                      </a:lnTo>
                      <a:lnTo>
                        <a:pt x="386" y="984"/>
                      </a:lnTo>
                      <a:lnTo>
                        <a:pt x="386" y="987"/>
                      </a:lnTo>
                      <a:lnTo>
                        <a:pt x="389" y="990"/>
                      </a:lnTo>
                      <a:lnTo>
                        <a:pt x="389" y="997"/>
                      </a:lnTo>
                      <a:lnTo>
                        <a:pt x="392" y="1000"/>
                      </a:lnTo>
                      <a:lnTo>
                        <a:pt x="392" y="1003"/>
                      </a:lnTo>
                      <a:lnTo>
                        <a:pt x="395" y="1006"/>
                      </a:lnTo>
                      <a:lnTo>
                        <a:pt x="395" y="1009"/>
                      </a:lnTo>
                      <a:lnTo>
                        <a:pt x="395" y="1015"/>
                      </a:lnTo>
                      <a:lnTo>
                        <a:pt x="398" y="1019"/>
                      </a:lnTo>
                      <a:lnTo>
                        <a:pt x="398" y="1022"/>
                      </a:lnTo>
                      <a:lnTo>
                        <a:pt x="398" y="1025"/>
                      </a:lnTo>
                      <a:lnTo>
                        <a:pt x="401" y="1031"/>
                      </a:lnTo>
                      <a:lnTo>
                        <a:pt x="401" y="1034"/>
                      </a:lnTo>
                      <a:lnTo>
                        <a:pt x="401" y="1037"/>
                      </a:lnTo>
                      <a:lnTo>
                        <a:pt x="404" y="1041"/>
                      </a:lnTo>
                      <a:lnTo>
                        <a:pt x="404" y="1044"/>
                      </a:lnTo>
                      <a:lnTo>
                        <a:pt x="404" y="1050"/>
                      </a:lnTo>
                      <a:lnTo>
                        <a:pt x="407" y="1053"/>
                      </a:lnTo>
                      <a:lnTo>
                        <a:pt x="407" y="1056"/>
                      </a:lnTo>
                      <a:lnTo>
                        <a:pt x="407" y="1059"/>
                      </a:lnTo>
                      <a:lnTo>
                        <a:pt x="411" y="1062"/>
                      </a:lnTo>
                      <a:lnTo>
                        <a:pt x="411" y="1069"/>
                      </a:lnTo>
                      <a:lnTo>
                        <a:pt x="411" y="1072"/>
                      </a:lnTo>
                      <a:lnTo>
                        <a:pt x="414" y="1075"/>
                      </a:lnTo>
                      <a:lnTo>
                        <a:pt x="414" y="1078"/>
                      </a:lnTo>
                      <a:lnTo>
                        <a:pt x="417" y="1084"/>
                      </a:lnTo>
                      <a:lnTo>
                        <a:pt x="417" y="1088"/>
                      </a:lnTo>
                      <a:lnTo>
                        <a:pt x="417" y="1091"/>
                      </a:lnTo>
                      <a:lnTo>
                        <a:pt x="420" y="1094"/>
                      </a:lnTo>
                      <a:lnTo>
                        <a:pt x="420" y="1097"/>
                      </a:lnTo>
                      <a:lnTo>
                        <a:pt x="423" y="1103"/>
                      </a:lnTo>
                      <a:lnTo>
                        <a:pt x="423" y="1106"/>
                      </a:lnTo>
                      <a:lnTo>
                        <a:pt x="426" y="1109"/>
                      </a:lnTo>
                      <a:lnTo>
                        <a:pt x="426" y="1113"/>
                      </a:lnTo>
                      <a:lnTo>
                        <a:pt x="429" y="1116"/>
                      </a:lnTo>
                      <a:lnTo>
                        <a:pt x="429" y="1122"/>
                      </a:lnTo>
                      <a:lnTo>
                        <a:pt x="433" y="1125"/>
                      </a:lnTo>
                      <a:lnTo>
                        <a:pt x="433" y="1128"/>
                      </a:lnTo>
                      <a:lnTo>
                        <a:pt x="436" y="1131"/>
                      </a:lnTo>
                      <a:lnTo>
                        <a:pt x="439" y="1138"/>
                      </a:lnTo>
                      <a:lnTo>
                        <a:pt x="439" y="1141"/>
                      </a:lnTo>
                      <a:lnTo>
                        <a:pt x="442" y="1144"/>
                      </a:lnTo>
                      <a:lnTo>
                        <a:pt x="445" y="1147"/>
                      </a:lnTo>
                      <a:lnTo>
                        <a:pt x="445" y="1150"/>
                      </a:lnTo>
                      <a:lnTo>
                        <a:pt x="448" y="1156"/>
                      </a:lnTo>
                      <a:lnTo>
                        <a:pt x="448" y="1160"/>
                      </a:lnTo>
                      <a:lnTo>
                        <a:pt x="451" y="1163"/>
                      </a:lnTo>
                      <a:lnTo>
                        <a:pt x="454" y="1166"/>
                      </a:lnTo>
                      <a:lnTo>
                        <a:pt x="454" y="1169"/>
                      </a:lnTo>
                      <a:lnTo>
                        <a:pt x="458" y="1175"/>
                      </a:lnTo>
                      <a:lnTo>
                        <a:pt x="461" y="1178"/>
                      </a:lnTo>
                      <a:lnTo>
                        <a:pt x="461" y="1182"/>
                      </a:lnTo>
                      <a:lnTo>
                        <a:pt x="464" y="1185"/>
                      </a:lnTo>
                      <a:lnTo>
                        <a:pt x="464" y="1191"/>
                      </a:lnTo>
                      <a:lnTo>
                        <a:pt x="467" y="1194"/>
                      </a:lnTo>
                      <a:lnTo>
                        <a:pt x="467" y="1197"/>
                      </a:lnTo>
                      <a:lnTo>
                        <a:pt x="470" y="1200"/>
                      </a:lnTo>
                      <a:lnTo>
                        <a:pt x="470" y="1203"/>
                      </a:lnTo>
                      <a:lnTo>
                        <a:pt x="473" y="1210"/>
                      </a:lnTo>
                      <a:lnTo>
                        <a:pt x="473" y="1213"/>
                      </a:lnTo>
                      <a:lnTo>
                        <a:pt x="476" y="1216"/>
                      </a:lnTo>
                      <a:lnTo>
                        <a:pt x="476" y="1219"/>
                      </a:lnTo>
                      <a:lnTo>
                        <a:pt x="479" y="1222"/>
                      </a:lnTo>
                      <a:lnTo>
                        <a:pt x="479" y="1229"/>
                      </a:lnTo>
                      <a:lnTo>
                        <a:pt x="483" y="1232"/>
                      </a:lnTo>
                      <a:lnTo>
                        <a:pt x="483" y="1235"/>
                      </a:lnTo>
                      <a:lnTo>
                        <a:pt x="486" y="1238"/>
                      </a:lnTo>
                      <a:lnTo>
                        <a:pt x="486" y="1244"/>
                      </a:lnTo>
                      <a:lnTo>
                        <a:pt x="486" y="1247"/>
                      </a:lnTo>
                      <a:lnTo>
                        <a:pt x="489" y="1251"/>
                      </a:lnTo>
                      <a:lnTo>
                        <a:pt x="489" y="1254"/>
                      </a:lnTo>
                      <a:lnTo>
                        <a:pt x="492" y="1257"/>
                      </a:lnTo>
                      <a:lnTo>
                        <a:pt x="492" y="1263"/>
                      </a:lnTo>
                      <a:lnTo>
                        <a:pt x="495" y="1266"/>
                      </a:lnTo>
                      <a:lnTo>
                        <a:pt x="498" y="1269"/>
                      </a:lnTo>
                      <a:lnTo>
                        <a:pt x="498" y="1272"/>
                      </a:lnTo>
                      <a:lnTo>
                        <a:pt x="501" y="1276"/>
                      </a:lnTo>
                      <a:lnTo>
                        <a:pt x="501" y="1282"/>
                      </a:lnTo>
                      <a:lnTo>
                        <a:pt x="505" y="1285"/>
                      </a:lnTo>
                      <a:lnTo>
                        <a:pt x="508" y="1288"/>
                      </a:lnTo>
                      <a:lnTo>
                        <a:pt x="508" y="1291"/>
                      </a:lnTo>
                      <a:lnTo>
                        <a:pt x="511" y="1298"/>
                      </a:lnTo>
                      <a:lnTo>
                        <a:pt x="514" y="1301"/>
                      </a:lnTo>
                      <a:lnTo>
                        <a:pt x="514" y="1304"/>
                      </a:lnTo>
                      <a:lnTo>
                        <a:pt x="517" y="1307"/>
                      </a:lnTo>
                      <a:lnTo>
                        <a:pt x="520" y="1310"/>
                      </a:lnTo>
                      <a:lnTo>
                        <a:pt x="523" y="1316"/>
                      </a:lnTo>
                      <a:lnTo>
                        <a:pt x="523" y="1319"/>
                      </a:lnTo>
                      <a:lnTo>
                        <a:pt x="526" y="1323"/>
                      </a:lnTo>
                      <a:lnTo>
                        <a:pt x="530" y="1326"/>
                      </a:lnTo>
                      <a:lnTo>
                        <a:pt x="530" y="1329"/>
                      </a:lnTo>
                      <a:lnTo>
                        <a:pt x="533" y="1335"/>
                      </a:lnTo>
                      <a:lnTo>
                        <a:pt x="536" y="1338"/>
                      </a:lnTo>
                      <a:lnTo>
                        <a:pt x="536" y="1341"/>
                      </a:lnTo>
                      <a:lnTo>
                        <a:pt x="539" y="1345"/>
                      </a:lnTo>
                      <a:lnTo>
                        <a:pt x="539" y="1351"/>
                      </a:lnTo>
                      <a:lnTo>
                        <a:pt x="539" y="1354"/>
                      </a:lnTo>
                      <a:lnTo>
                        <a:pt x="542" y="1357"/>
                      </a:lnTo>
                      <a:lnTo>
                        <a:pt x="542" y="1360"/>
                      </a:lnTo>
                      <a:lnTo>
                        <a:pt x="542" y="1363"/>
                      </a:lnTo>
                      <a:lnTo>
                        <a:pt x="542" y="1370"/>
                      </a:lnTo>
                      <a:lnTo>
                        <a:pt x="542" y="1373"/>
                      </a:lnTo>
                      <a:lnTo>
                        <a:pt x="542" y="1376"/>
                      </a:lnTo>
                      <a:lnTo>
                        <a:pt x="542" y="1379"/>
                      </a:lnTo>
                      <a:lnTo>
                        <a:pt x="542" y="1382"/>
                      </a:lnTo>
                      <a:lnTo>
                        <a:pt x="542" y="1388"/>
                      </a:lnTo>
                      <a:lnTo>
                        <a:pt x="539" y="1392"/>
                      </a:lnTo>
                      <a:lnTo>
                        <a:pt x="539" y="1395"/>
                      </a:lnTo>
                      <a:lnTo>
                        <a:pt x="536" y="1398"/>
                      </a:lnTo>
                      <a:lnTo>
                        <a:pt x="536" y="1404"/>
                      </a:lnTo>
                      <a:lnTo>
                        <a:pt x="533" y="1407"/>
                      </a:lnTo>
                      <a:lnTo>
                        <a:pt x="533" y="1410"/>
                      </a:lnTo>
                      <a:lnTo>
                        <a:pt x="530" y="1413"/>
                      </a:lnTo>
                      <a:lnTo>
                        <a:pt x="526" y="1417"/>
                      </a:lnTo>
                      <a:lnTo>
                        <a:pt x="523" y="1423"/>
                      </a:lnTo>
                      <a:lnTo>
                        <a:pt x="520" y="1426"/>
                      </a:lnTo>
                      <a:lnTo>
                        <a:pt x="517" y="1429"/>
                      </a:lnTo>
                      <a:lnTo>
                        <a:pt x="517" y="1432"/>
                      </a:lnTo>
                      <a:lnTo>
                        <a:pt x="514" y="1435"/>
                      </a:lnTo>
                      <a:lnTo>
                        <a:pt x="511" y="1442"/>
                      </a:lnTo>
                      <a:lnTo>
                        <a:pt x="508" y="1445"/>
                      </a:lnTo>
                      <a:lnTo>
                        <a:pt x="501" y="1448"/>
                      </a:lnTo>
                      <a:lnTo>
                        <a:pt x="498" y="1451"/>
                      </a:lnTo>
                      <a:lnTo>
                        <a:pt x="495" y="1454"/>
                      </a:lnTo>
                      <a:lnTo>
                        <a:pt x="492" y="1460"/>
                      </a:lnTo>
                      <a:lnTo>
                        <a:pt x="489" y="1464"/>
                      </a:lnTo>
                      <a:lnTo>
                        <a:pt x="486" y="1467"/>
                      </a:lnTo>
                      <a:lnTo>
                        <a:pt x="483" y="1470"/>
                      </a:lnTo>
                      <a:lnTo>
                        <a:pt x="479" y="1476"/>
                      </a:lnTo>
                      <a:lnTo>
                        <a:pt x="473" y="1479"/>
                      </a:lnTo>
                      <a:lnTo>
                        <a:pt x="470" y="1482"/>
                      </a:lnTo>
                      <a:lnTo>
                        <a:pt x="467" y="1486"/>
                      </a:lnTo>
                      <a:lnTo>
                        <a:pt x="464" y="1489"/>
                      </a:lnTo>
                      <a:lnTo>
                        <a:pt x="461" y="1495"/>
                      </a:lnTo>
                      <a:lnTo>
                        <a:pt x="458" y="1498"/>
                      </a:lnTo>
                      <a:lnTo>
                        <a:pt x="451" y="1501"/>
                      </a:lnTo>
                      <a:lnTo>
                        <a:pt x="448" y="1504"/>
                      </a:lnTo>
                      <a:lnTo>
                        <a:pt x="445" y="1508"/>
                      </a:lnTo>
                      <a:lnTo>
                        <a:pt x="442" y="1514"/>
                      </a:lnTo>
                      <a:lnTo>
                        <a:pt x="439" y="1517"/>
                      </a:lnTo>
                      <a:lnTo>
                        <a:pt x="436" y="1520"/>
                      </a:lnTo>
                      <a:lnTo>
                        <a:pt x="433" y="1523"/>
                      </a:lnTo>
                      <a:lnTo>
                        <a:pt x="429" y="1529"/>
                      </a:lnTo>
                      <a:lnTo>
                        <a:pt x="426" y="1533"/>
                      </a:lnTo>
                      <a:lnTo>
                        <a:pt x="423" y="1536"/>
                      </a:lnTo>
                      <a:lnTo>
                        <a:pt x="423" y="1539"/>
                      </a:lnTo>
                      <a:lnTo>
                        <a:pt x="420" y="1542"/>
                      </a:lnTo>
                      <a:lnTo>
                        <a:pt x="417" y="1548"/>
                      </a:lnTo>
                      <a:lnTo>
                        <a:pt x="414" y="1551"/>
                      </a:lnTo>
                      <a:lnTo>
                        <a:pt x="411" y="1555"/>
                      </a:lnTo>
                      <a:lnTo>
                        <a:pt x="411" y="1558"/>
                      </a:lnTo>
                      <a:lnTo>
                        <a:pt x="407" y="1561"/>
                      </a:lnTo>
                      <a:lnTo>
                        <a:pt x="404" y="1567"/>
                      </a:lnTo>
                      <a:lnTo>
                        <a:pt x="404" y="1570"/>
                      </a:lnTo>
                      <a:lnTo>
                        <a:pt x="401" y="1573"/>
                      </a:lnTo>
                      <a:lnTo>
                        <a:pt x="401" y="1576"/>
                      </a:lnTo>
                      <a:lnTo>
                        <a:pt x="398" y="1583"/>
                      </a:lnTo>
                      <a:lnTo>
                        <a:pt x="398" y="1586"/>
                      </a:lnTo>
                      <a:lnTo>
                        <a:pt x="395" y="1589"/>
                      </a:lnTo>
                      <a:lnTo>
                        <a:pt x="395" y="1592"/>
                      </a:lnTo>
                      <a:lnTo>
                        <a:pt x="392" y="1595"/>
                      </a:lnTo>
                      <a:lnTo>
                        <a:pt x="392" y="1602"/>
                      </a:lnTo>
                      <a:lnTo>
                        <a:pt x="389" y="1605"/>
                      </a:lnTo>
                      <a:lnTo>
                        <a:pt x="389" y="1608"/>
                      </a:lnTo>
                      <a:lnTo>
                        <a:pt x="386" y="1611"/>
                      </a:lnTo>
                      <a:lnTo>
                        <a:pt x="386" y="1614"/>
                      </a:lnTo>
                      <a:lnTo>
                        <a:pt x="386" y="1620"/>
                      </a:lnTo>
                      <a:lnTo>
                        <a:pt x="382" y="1623"/>
                      </a:lnTo>
                      <a:lnTo>
                        <a:pt x="382" y="1627"/>
                      </a:lnTo>
                      <a:lnTo>
                        <a:pt x="382" y="1630"/>
                      </a:lnTo>
                      <a:lnTo>
                        <a:pt x="382" y="1636"/>
                      </a:lnTo>
                      <a:lnTo>
                        <a:pt x="382" y="1639"/>
                      </a:lnTo>
                      <a:lnTo>
                        <a:pt x="379" y="1642"/>
                      </a:lnTo>
                      <a:lnTo>
                        <a:pt x="382" y="1645"/>
                      </a:lnTo>
                      <a:lnTo>
                        <a:pt x="382" y="1649"/>
                      </a:lnTo>
                      <a:lnTo>
                        <a:pt x="382" y="1655"/>
                      </a:lnTo>
                      <a:lnTo>
                        <a:pt x="382" y="1658"/>
                      </a:lnTo>
                      <a:lnTo>
                        <a:pt x="386" y="1661"/>
                      </a:lnTo>
                      <a:lnTo>
                        <a:pt x="386" y="1664"/>
                      </a:lnTo>
                      <a:lnTo>
                        <a:pt x="389" y="1667"/>
                      </a:lnTo>
                      <a:lnTo>
                        <a:pt x="392" y="1674"/>
                      </a:lnTo>
                      <a:lnTo>
                        <a:pt x="395" y="1677"/>
                      </a:lnTo>
                      <a:lnTo>
                        <a:pt x="401" y="1680"/>
                      </a:lnTo>
                      <a:lnTo>
                        <a:pt x="404" y="1683"/>
                      </a:lnTo>
                      <a:lnTo>
                        <a:pt x="411" y="1689"/>
                      </a:lnTo>
                      <a:lnTo>
                        <a:pt x="417" y="1692"/>
                      </a:lnTo>
                      <a:lnTo>
                        <a:pt x="426" y="1696"/>
                      </a:lnTo>
                      <a:lnTo>
                        <a:pt x="433" y="1699"/>
                      </a:lnTo>
                      <a:lnTo>
                        <a:pt x="442" y="1702"/>
                      </a:lnTo>
                      <a:lnTo>
                        <a:pt x="451" y="1708"/>
                      </a:lnTo>
                      <a:lnTo>
                        <a:pt x="464" y="1711"/>
                      </a:lnTo>
                      <a:lnTo>
                        <a:pt x="476" y="1714"/>
                      </a:lnTo>
                      <a:lnTo>
                        <a:pt x="489" y="1717"/>
                      </a:lnTo>
                      <a:lnTo>
                        <a:pt x="501" y="1721"/>
                      </a:lnTo>
                      <a:lnTo>
                        <a:pt x="514" y="1727"/>
                      </a:lnTo>
                      <a:lnTo>
                        <a:pt x="530" y="1730"/>
                      </a:lnTo>
                      <a:lnTo>
                        <a:pt x="542" y="1733"/>
                      </a:lnTo>
                      <a:lnTo>
                        <a:pt x="558" y="1736"/>
                      </a:lnTo>
                      <a:lnTo>
                        <a:pt x="573" y="1743"/>
                      </a:lnTo>
                      <a:lnTo>
                        <a:pt x="586" y="1746"/>
                      </a:lnTo>
                      <a:lnTo>
                        <a:pt x="602" y="1749"/>
                      </a:lnTo>
                      <a:lnTo>
                        <a:pt x="614" y="1752"/>
                      </a:lnTo>
                      <a:lnTo>
                        <a:pt x="627" y="1755"/>
                      </a:lnTo>
                      <a:lnTo>
                        <a:pt x="639" y="1761"/>
                      </a:lnTo>
                      <a:lnTo>
                        <a:pt x="652" y="1764"/>
                      </a:lnTo>
                      <a:lnTo>
                        <a:pt x="661" y="1768"/>
                      </a:lnTo>
                      <a:lnTo>
                        <a:pt x="671" y="1771"/>
                      </a:lnTo>
                      <a:lnTo>
                        <a:pt x="677" y="1774"/>
                      </a:lnTo>
                      <a:lnTo>
                        <a:pt x="683" y="1780"/>
                      </a:lnTo>
                      <a:lnTo>
                        <a:pt x="686" y="1783"/>
                      </a:lnTo>
                      <a:lnTo>
                        <a:pt x="689" y="1786"/>
                      </a:lnTo>
                      <a:lnTo>
                        <a:pt x="686" y="1790"/>
                      </a:lnTo>
                      <a:lnTo>
                        <a:pt x="686" y="1796"/>
                      </a:lnTo>
                      <a:lnTo>
                        <a:pt x="683" y="1799"/>
                      </a:lnTo>
                      <a:lnTo>
                        <a:pt x="677" y="1802"/>
                      </a:lnTo>
                      <a:lnTo>
                        <a:pt x="671" y="1805"/>
                      </a:lnTo>
                      <a:lnTo>
                        <a:pt x="661" y="1808"/>
                      </a:lnTo>
                      <a:lnTo>
                        <a:pt x="652" y="1815"/>
                      </a:lnTo>
                      <a:lnTo>
                        <a:pt x="639" y="1818"/>
                      </a:lnTo>
                      <a:lnTo>
                        <a:pt x="627" y="1821"/>
                      </a:lnTo>
                      <a:lnTo>
                        <a:pt x="614" y="1824"/>
                      </a:lnTo>
                      <a:lnTo>
                        <a:pt x="599" y="1827"/>
                      </a:lnTo>
                      <a:lnTo>
                        <a:pt x="583" y="1833"/>
                      </a:lnTo>
                      <a:lnTo>
                        <a:pt x="567" y="1837"/>
                      </a:lnTo>
                      <a:lnTo>
                        <a:pt x="555" y="1840"/>
                      </a:lnTo>
                      <a:lnTo>
                        <a:pt x="539" y="1843"/>
                      </a:lnTo>
                      <a:lnTo>
                        <a:pt x="523" y="1849"/>
                      </a:lnTo>
                      <a:lnTo>
                        <a:pt x="508" y="1852"/>
                      </a:lnTo>
                      <a:lnTo>
                        <a:pt x="492" y="1855"/>
                      </a:lnTo>
                      <a:lnTo>
                        <a:pt x="479" y="1859"/>
                      </a:lnTo>
                      <a:lnTo>
                        <a:pt x="467" y="1862"/>
                      </a:lnTo>
                      <a:lnTo>
                        <a:pt x="454" y="1868"/>
                      </a:lnTo>
                      <a:lnTo>
                        <a:pt x="442" y="1871"/>
                      </a:lnTo>
                      <a:lnTo>
                        <a:pt x="429" y="1874"/>
                      </a:lnTo>
                      <a:lnTo>
                        <a:pt x="420" y="1877"/>
                      </a:lnTo>
                      <a:lnTo>
                        <a:pt x="411" y="1880"/>
                      </a:lnTo>
                      <a:lnTo>
                        <a:pt x="401" y="1887"/>
                      </a:lnTo>
                      <a:lnTo>
                        <a:pt x="395" y="1890"/>
                      </a:lnTo>
                      <a:lnTo>
                        <a:pt x="389" y="1893"/>
                      </a:lnTo>
                      <a:lnTo>
                        <a:pt x="382" y="1896"/>
                      </a:lnTo>
                      <a:lnTo>
                        <a:pt x="376" y="1899"/>
                      </a:lnTo>
                      <a:lnTo>
                        <a:pt x="370" y="1906"/>
                      </a:lnTo>
                      <a:lnTo>
                        <a:pt x="367" y="1909"/>
                      </a:lnTo>
                      <a:lnTo>
                        <a:pt x="364" y="1912"/>
                      </a:lnTo>
                      <a:lnTo>
                        <a:pt x="360" y="1915"/>
                      </a:lnTo>
                      <a:lnTo>
                        <a:pt x="357" y="1921"/>
                      </a:lnTo>
                      <a:lnTo>
                        <a:pt x="354" y="1924"/>
                      </a:lnTo>
                      <a:lnTo>
                        <a:pt x="351" y="1927"/>
                      </a:lnTo>
                      <a:lnTo>
                        <a:pt x="351" y="1931"/>
                      </a:lnTo>
                      <a:lnTo>
                        <a:pt x="351" y="1934"/>
                      </a:lnTo>
                      <a:lnTo>
                        <a:pt x="348" y="1940"/>
                      </a:lnTo>
                      <a:lnTo>
                        <a:pt x="348" y="1943"/>
                      </a:lnTo>
                      <a:lnTo>
                        <a:pt x="339" y="1943"/>
                      </a:lnTo>
                      <a:close/>
                    </a:path>
                  </a:pathLst>
                </a:custGeom>
                <a:solidFill>
                  <a:srgbClr val="E5F5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20" name="Freeform 197">
                  <a:extLst>
                    <a:ext uri="{FF2B5EF4-FFF2-40B4-BE49-F238E27FC236}">
                      <a16:creationId xmlns:a16="http://schemas.microsoft.com/office/drawing/2014/main" id="{D3E96E12-AF59-41BB-8EBD-E1C5D33763F7}"/>
                    </a:ext>
                  </a:extLst>
                </p:cNvPr>
                <p:cNvSpPr>
                  <a:spLocks/>
                </p:cNvSpPr>
                <p:nvPr/>
              </p:nvSpPr>
              <p:spPr bwMode="auto">
                <a:xfrm>
                  <a:off x="41079373" y="23169186"/>
                  <a:ext cx="1066205" cy="3006728"/>
                </a:xfrm>
                <a:custGeom>
                  <a:avLst/>
                  <a:gdLst>
                    <a:gd name="T0" fmla="*/ 91 w 220"/>
                    <a:gd name="T1" fmla="*/ 602 h 620"/>
                    <a:gd name="T2" fmla="*/ 24 w 220"/>
                    <a:gd name="T3" fmla="*/ 582 h 620"/>
                    <a:gd name="T4" fmla="*/ 11 w 220"/>
                    <a:gd name="T5" fmla="*/ 563 h 620"/>
                    <a:gd name="T6" fmla="*/ 78 w 220"/>
                    <a:gd name="T7" fmla="*/ 543 h 620"/>
                    <a:gd name="T8" fmla="*/ 98 w 220"/>
                    <a:gd name="T9" fmla="*/ 524 h 620"/>
                    <a:gd name="T10" fmla="*/ 92 w 220"/>
                    <a:gd name="T11" fmla="*/ 505 h 620"/>
                    <a:gd name="T12" fmla="*/ 80 w 220"/>
                    <a:gd name="T13" fmla="*/ 485 h 620"/>
                    <a:gd name="T14" fmla="*/ 62 w 220"/>
                    <a:gd name="T15" fmla="*/ 466 h 620"/>
                    <a:gd name="T16" fmla="*/ 48 w 220"/>
                    <a:gd name="T17" fmla="*/ 446 h 620"/>
                    <a:gd name="T18" fmla="*/ 49 w 220"/>
                    <a:gd name="T19" fmla="*/ 427 h 620"/>
                    <a:gd name="T20" fmla="*/ 59 w 220"/>
                    <a:gd name="T21" fmla="*/ 407 h 620"/>
                    <a:gd name="T22" fmla="*/ 67 w 220"/>
                    <a:gd name="T23" fmla="*/ 388 h 620"/>
                    <a:gd name="T24" fmla="*/ 76 w 220"/>
                    <a:gd name="T25" fmla="*/ 369 h 620"/>
                    <a:gd name="T26" fmla="*/ 85 w 220"/>
                    <a:gd name="T27" fmla="*/ 349 h 620"/>
                    <a:gd name="T28" fmla="*/ 91 w 220"/>
                    <a:gd name="T29" fmla="*/ 330 h 620"/>
                    <a:gd name="T30" fmla="*/ 98 w 220"/>
                    <a:gd name="T31" fmla="*/ 310 h 620"/>
                    <a:gd name="T32" fmla="*/ 103 w 220"/>
                    <a:gd name="T33" fmla="*/ 291 h 620"/>
                    <a:gd name="T34" fmla="*/ 107 w 220"/>
                    <a:gd name="T35" fmla="*/ 272 h 620"/>
                    <a:gd name="T36" fmla="*/ 108 w 220"/>
                    <a:gd name="T37" fmla="*/ 252 h 620"/>
                    <a:gd name="T38" fmla="*/ 109 w 220"/>
                    <a:gd name="T39" fmla="*/ 233 h 620"/>
                    <a:gd name="T40" fmla="*/ 109 w 220"/>
                    <a:gd name="T41" fmla="*/ 213 h 620"/>
                    <a:gd name="T42" fmla="*/ 109 w 220"/>
                    <a:gd name="T43" fmla="*/ 194 h 620"/>
                    <a:gd name="T44" fmla="*/ 109 w 220"/>
                    <a:gd name="T45" fmla="*/ 174 h 620"/>
                    <a:gd name="T46" fmla="*/ 110 w 220"/>
                    <a:gd name="T47" fmla="*/ 155 h 620"/>
                    <a:gd name="T48" fmla="*/ 109 w 220"/>
                    <a:gd name="T49" fmla="*/ 136 h 620"/>
                    <a:gd name="T50" fmla="*/ 109 w 220"/>
                    <a:gd name="T51" fmla="*/ 116 h 620"/>
                    <a:gd name="T52" fmla="*/ 109 w 220"/>
                    <a:gd name="T53" fmla="*/ 97 h 620"/>
                    <a:gd name="T54" fmla="*/ 109 w 220"/>
                    <a:gd name="T55" fmla="*/ 77 h 620"/>
                    <a:gd name="T56" fmla="*/ 109 w 220"/>
                    <a:gd name="T57" fmla="*/ 58 h 620"/>
                    <a:gd name="T58" fmla="*/ 110 w 220"/>
                    <a:gd name="T59" fmla="*/ 38 h 620"/>
                    <a:gd name="T60" fmla="*/ 110 w 220"/>
                    <a:gd name="T61" fmla="*/ 19 h 620"/>
                    <a:gd name="T62" fmla="*/ 110 w 220"/>
                    <a:gd name="T63" fmla="*/ 0 h 620"/>
                    <a:gd name="T64" fmla="*/ 110 w 220"/>
                    <a:gd name="T65" fmla="*/ 18 h 620"/>
                    <a:gd name="T66" fmla="*/ 110 w 220"/>
                    <a:gd name="T67" fmla="*/ 37 h 620"/>
                    <a:gd name="T68" fmla="*/ 110 w 220"/>
                    <a:gd name="T69" fmla="*/ 57 h 620"/>
                    <a:gd name="T70" fmla="*/ 110 w 220"/>
                    <a:gd name="T71" fmla="*/ 76 h 620"/>
                    <a:gd name="T72" fmla="*/ 110 w 220"/>
                    <a:gd name="T73" fmla="*/ 96 h 620"/>
                    <a:gd name="T74" fmla="*/ 110 w 220"/>
                    <a:gd name="T75" fmla="*/ 115 h 620"/>
                    <a:gd name="T76" fmla="*/ 110 w 220"/>
                    <a:gd name="T77" fmla="*/ 134 h 620"/>
                    <a:gd name="T78" fmla="*/ 110 w 220"/>
                    <a:gd name="T79" fmla="*/ 154 h 620"/>
                    <a:gd name="T80" fmla="*/ 110 w 220"/>
                    <a:gd name="T81" fmla="*/ 173 h 620"/>
                    <a:gd name="T82" fmla="*/ 110 w 220"/>
                    <a:gd name="T83" fmla="*/ 193 h 620"/>
                    <a:gd name="T84" fmla="*/ 110 w 220"/>
                    <a:gd name="T85" fmla="*/ 212 h 620"/>
                    <a:gd name="T86" fmla="*/ 111 w 220"/>
                    <a:gd name="T87" fmla="*/ 231 h 620"/>
                    <a:gd name="T88" fmla="*/ 111 w 220"/>
                    <a:gd name="T89" fmla="*/ 251 h 620"/>
                    <a:gd name="T90" fmla="*/ 113 w 220"/>
                    <a:gd name="T91" fmla="*/ 270 h 620"/>
                    <a:gd name="T92" fmla="*/ 115 w 220"/>
                    <a:gd name="T93" fmla="*/ 290 h 620"/>
                    <a:gd name="T94" fmla="*/ 121 w 220"/>
                    <a:gd name="T95" fmla="*/ 309 h 620"/>
                    <a:gd name="T96" fmla="*/ 128 w 220"/>
                    <a:gd name="T97" fmla="*/ 329 h 620"/>
                    <a:gd name="T98" fmla="*/ 133 w 220"/>
                    <a:gd name="T99" fmla="*/ 348 h 620"/>
                    <a:gd name="T100" fmla="*/ 142 w 220"/>
                    <a:gd name="T101" fmla="*/ 367 h 620"/>
                    <a:gd name="T102" fmla="*/ 151 w 220"/>
                    <a:gd name="T103" fmla="*/ 387 h 620"/>
                    <a:gd name="T104" fmla="*/ 159 w 220"/>
                    <a:gd name="T105" fmla="*/ 406 h 620"/>
                    <a:gd name="T106" fmla="*/ 170 w 220"/>
                    <a:gd name="T107" fmla="*/ 426 h 620"/>
                    <a:gd name="T108" fmla="*/ 172 w 220"/>
                    <a:gd name="T109" fmla="*/ 445 h 620"/>
                    <a:gd name="T110" fmla="*/ 158 w 220"/>
                    <a:gd name="T111" fmla="*/ 464 h 620"/>
                    <a:gd name="T112" fmla="*/ 140 w 220"/>
                    <a:gd name="T113" fmla="*/ 484 h 620"/>
                    <a:gd name="T114" fmla="*/ 128 w 220"/>
                    <a:gd name="T115" fmla="*/ 503 h 620"/>
                    <a:gd name="T116" fmla="*/ 122 w 220"/>
                    <a:gd name="T117" fmla="*/ 523 h 620"/>
                    <a:gd name="T118" fmla="*/ 138 w 220"/>
                    <a:gd name="T119" fmla="*/ 542 h 620"/>
                    <a:gd name="T120" fmla="*/ 204 w 220"/>
                    <a:gd name="T121" fmla="*/ 562 h 620"/>
                    <a:gd name="T122" fmla="*/ 200 w 220"/>
                    <a:gd name="T123" fmla="*/ 581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0" h="620">
                      <a:moveTo>
                        <a:pt x="108" y="620"/>
                      </a:moveTo>
                      <a:lnTo>
                        <a:pt x="108" y="619"/>
                      </a:lnTo>
                      <a:lnTo>
                        <a:pt x="108" y="617"/>
                      </a:lnTo>
                      <a:lnTo>
                        <a:pt x="107" y="616"/>
                      </a:lnTo>
                      <a:lnTo>
                        <a:pt x="107" y="615"/>
                      </a:lnTo>
                      <a:lnTo>
                        <a:pt x="106" y="614"/>
                      </a:lnTo>
                      <a:lnTo>
                        <a:pt x="105" y="613"/>
                      </a:lnTo>
                      <a:lnTo>
                        <a:pt x="105" y="611"/>
                      </a:lnTo>
                      <a:lnTo>
                        <a:pt x="104" y="610"/>
                      </a:lnTo>
                      <a:lnTo>
                        <a:pt x="102" y="609"/>
                      </a:lnTo>
                      <a:lnTo>
                        <a:pt x="101" y="608"/>
                      </a:lnTo>
                      <a:lnTo>
                        <a:pt x="99" y="606"/>
                      </a:lnTo>
                      <a:lnTo>
                        <a:pt x="98" y="605"/>
                      </a:lnTo>
                      <a:lnTo>
                        <a:pt x="96" y="604"/>
                      </a:lnTo>
                      <a:lnTo>
                        <a:pt x="93" y="603"/>
                      </a:lnTo>
                      <a:lnTo>
                        <a:pt x="91" y="602"/>
                      </a:lnTo>
                      <a:lnTo>
                        <a:pt x="88" y="600"/>
                      </a:lnTo>
                      <a:lnTo>
                        <a:pt x="85" y="599"/>
                      </a:lnTo>
                      <a:lnTo>
                        <a:pt x="82" y="598"/>
                      </a:lnTo>
                      <a:lnTo>
                        <a:pt x="78" y="597"/>
                      </a:lnTo>
                      <a:lnTo>
                        <a:pt x="75" y="596"/>
                      </a:lnTo>
                      <a:lnTo>
                        <a:pt x="71" y="594"/>
                      </a:lnTo>
                      <a:lnTo>
                        <a:pt x="66" y="593"/>
                      </a:lnTo>
                      <a:lnTo>
                        <a:pt x="62" y="592"/>
                      </a:lnTo>
                      <a:lnTo>
                        <a:pt x="57" y="591"/>
                      </a:lnTo>
                      <a:lnTo>
                        <a:pt x="52" y="590"/>
                      </a:lnTo>
                      <a:lnTo>
                        <a:pt x="48" y="588"/>
                      </a:lnTo>
                      <a:lnTo>
                        <a:pt x="43" y="587"/>
                      </a:lnTo>
                      <a:lnTo>
                        <a:pt x="38" y="586"/>
                      </a:lnTo>
                      <a:lnTo>
                        <a:pt x="33" y="585"/>
                      </a:lnTo>
                      <a:lnTo>
                        <a:pt x="28" y="583"/>
                      </a:lnTo>
                      <a:lnTo>
                        <a:pt x="24" y="582"/>
                      </a:lnTo>
                      <a:lnTo>
                        <a:pt x="19" y="581"/>
                      </a:lnTo>
                      <a:lnTo>
                        <a:pt x="15" y="580"/>
                      </a:lnTo>
                      <a:lnTo>
                        <a:pt x="12" y="579"/>
                      </a:lnTo>
                      <a:lnTo>
                        <a:pt x="8" y="577"/>
                      </a:lnTo>
                      <a:lnTo>
                        <a:pt x="6" y="576"/>
                      </a:lnTo>
                      <a:lnTo>
                        <a:pt x="3" y="575"/>
                      </a:lnTo>
                      <a:lnTo>
                        <a:pt x="2" y="574"/>
                      </a:lnTo>
                      <a:lnTo>
                        <a:pt x="0" y="573"/>
                      </a:lnTo>
                      <a:lnTo>
                        <a:pt x="0" y="571"/>
                      </a:lnTo>
                      <a:lnTo>
                        <a:pt x="0" y="570"/>
                      </a:lnTo>
                      <a:lnTo>
                        <a:pt x="0" y="569"/>
                      </a:lnTo>
                      <a:lnTo>
                        <a:pt x="1" y="568"/>
                      </a:lnTo>
                      <a:lnTo>
                        <a:pt x="3" y="566"/>
                      </a:lnTo>
                      <a:lnTo>
                        <a:pt x="5" y="565"/>
                      </a:lnTo>
                      <a:lnTo>
                        <a:pt x="8" y="564"/>
                      </a:lnTo>
                      <a:lnTo>
                        <a:pt x="11" y="563"/>
                      </a:lnTo>
                      <a:lnTo>
                        <a:pt x="15" y="562"/>
                      </a:lnTo>
                      <a:lnTo>
                        <a:pt x="19" y="560"/>
                      </a:lnTo>
                      <a:lnTo>
                        <a:pt x="23" y="559"/>
                      </a:lnTo>
                      <a:lnTo>
                        <a:pt x="27" y="558"/>
                      </a:lnTo>
                      <a:lnTo>
                        <a:pt x="32" y="557"/>
                      </a:lnTo>
                      <a:lnTo>
                        <a:pt x="37" y="556"/>
                      </a:lnTo>
                      <a:lnTo>
                        <a:pt x="41" y="554"/>
                      </a:lnTo>
                      <a:lnTo>
                        <a:pt x="46" y="553"/>
                      </a:lnTo>
                      <a:lnTo>
                        <a:pt x="51" y="552"/>
                      </a:lnTo>
                      <a:lnTo>
                        <a:pt x="55" y="551"/>
                      </a:lnTo>
                      <a:lnTo>
                        <a:pt x="59" y="549"/>
                      </a:lnTo>
                      <a:lnTo>
                        <a:pt x="64" y="548"/>
                      </a:lnTo>
                      <a:lnTo>
                        <a:pt x="68" y="547"/>
                      </a:lnTo>
                      <a:lnTo>
                        <a:pt x="71" y="546"/>
                      </a:lnTo>
                      <a:lnTo>
                        <a:pt x="75" y="545"/>
                      </a:lnTo>
                      <a:lnTo>
                        <a:pt x="78" y="543"/>
                      </a:lnTo>
                      <a:lnTo>
                        <a:pt x="81" y="542"/>
                      </a:lnTo>
                      <a:lnTo>
                        <a:pt x="84" y="541"/>
                      </a:lnTo>
                      <a:lnTo>
                        <a:pt x="86" y="540"/>
                      </a:lnTo>
                      <a:lnTo>
                        <a:pt x="88" y="539"/>
                      </a:lnTo>
                      <a:lnTo>
                        <a:pt x="90" y="537"/>
                      </a:lnTo>
                      <a:lnTo>
                        <a:pt x="92" y="536"/>
                      </a:lnTo>
                      <a:lnTo>
                        <a:pt x="93" y="535"/>
                      </a:lnTo>
                      <a:lnTo>
                        <a:pt x="94" y="534"/>
                      </a:lnTo>
                      <a:lnTo>
                        <a:pt x="95" y="532"/>
                      </a:lnTo>
                      <a:lnTo>
                        <a:pt x="96" y="531"/>
                      </a:lnTo>
                      <a:lnTo>
                        <a:pt x="97" y="530"/>
                      </a:lnTo>
                      <a:lnTo>
                        <a:pt x="97" y="529"/>
                      </a:lnTo>
                      <a:lnTo>
                        <a:pt x="97" y="528"/>
                      </a:lnTo>
                      <a:lnTo>
                        <a:pt x="98" y="526"/>
                      </a:lnTo>
                      <a:lnTo>
                        <a:pt x="98" y="525"/>
                      </a:lnTo>
                      <a:lnTo>
                        <a:pt x="98" y="524"/>
                      </a:lnTo>
                      <a:lnTo>
                        <a:pt x="98" y="523"/>
                      </a:lnTo>
                      <a:lnTo>
                        <a:pt x="98" y="522"/>
                      </a:lnTo>
                      <a:lnTo>
                        <a:pt x="97" y="520"/>
                      </a:lnTo>
                      <a:lnTo>
                        <a:pt x="97" y="519"/>
                      </a:lnTo>
                      <a:lnTo>
                        <a:pt x="97" y="518"/>
                      </a:lnTo>
                      <a:lnTo>
                        <a:pt x="97" y="517"/>
                      </a:lnTo>
                      <a:lnTo>
                        <a:pt x="96" y="515"/>
                      </a:lnTo>
                      <a:lnTo>
                        <a:pt x="96" y="514"/>
                      </a:lnTo>
                      <a:lnTo>
                        <a:pt x="96" y="513"/>
                      </a:lnTo>
                      <a:lnTo>
                        <a:pt x="95" y="512"/>
                      </a:lnTo>
                      <a:lnTo>
                        <a:pt x="95" y="511"/>
                      </a:lnTo>
                      <a:lnTo>
                        <a:pt x="94" y="509"/>
                      </a:lnTo>
                      <a:lnTo>
                        <a:pt x="94" y="508"/>
                      </a:lnTo>
                      <a:lnTo>
                        <a:pt x="93" y="507"/>
                      </a:lnTo>
                      <a:lnTo>
                        <a:pt x="93" y="506"/>
                      </a:lnTo>
                      <a:lnTo>
                        <a:pt x="92" y="505"/>
                      </a:lnTo>
                      <a:lnTo>
                        <a:pt x="92" y="503"/>
                      </a:lnTo>
                      <a:lnTo>
                        <a:pt x="91" y="502"/>
                      </a:lnTo>
                      <a:lnTo>
                        <a:pt x="90" y="501"/>
                      </a:lnTo>
                      <a:lnTo>
                        <a:pt x="90" y="500"/>
                      </a:lnTo>
                      <a:lnTo>
                        <a:pt x="89" y="498"/>
                      </a:lnTo>
                      <a:lnTo>
                        <a:pt x="89" y="497"/>
                      </a:lnTo>
                      <a:lnTo>
                        <a:pt x="88" y="496"/>
                      </a:lnTo>
                      <a:lnTo>
                        <a:pt x="87" y="495"/>
                      </a:lnTo>
                      <a:lnTo>
                        <a:pt x="86" y="494"/>
                      </a:lnTo>
                      <a:lnTo>
                        <a:pt x="86" y="492"/>
                      </a:lnTo>
                      <a:lnTo>
                        <a:pt x="85" y="491"/>
                      </a:lnTo>
                      <a:lnTo>
                        <a:pt x="84" y="490"/>
                      </a:lnTo>
                      <a:lnTo>
                        <a:pt x="83" y="489"/>
                      </a:lnTo>
                      <a:lnTo>
                        <a:pt x="82" y="488"/>
                      </a:lnTo>
                      <a:lnTo>
                        <a:pt x="81" y="486"/>
                      </a:lnTo>
                      <a:lnTo>
                        <a:pt x="80" y="485"/>
                      </a:lnTo>
                      <a:lnTo>
                        <a:pt x="79" y="484"/>
                      </a:lnTo>
                      <a:lnTo>
                        <a:pt x="78" y="483"/>
                      </a:lnTo>
                      <a:lnTo>
                        <a:pt x="77" y="481"/>
                      </a:lnTo>
                      <a:lnTo>
                        <a:pt x="76" y="480"/>
                      </a:lnTo>
                      <a:lnTo>
                        <a:pt x="75" y="479"/>
                      </a:lnTo>
                      <a:lnTo>
                        <a:pt x="74" y="478"/>
                      </a:lnTo>
                      <a:lnTo>
                        <a:pt x="73" y="477"/>
                      </a:lnTo>
                      <a:lnTo>
                        <a:pt x="71" y="475"/>
                      </a:lnTo>
                      <a:lnTo>
                        <a:pt x="70" y="474"/>
                      </a:lnTo>
                      <a:lnTo>
                        <a:pt x="69" y="473"/>
                      </a:lnTo>
                      <a:lnTo>
                        <a:pt x="68" y="472"/>
                      </a:lnTo>
                      <a:lnTo>
                        <a:pt x="67" y="471"/>
                      </a:lnTo>
                      <a:lnTo>
                        <a:pt x="66" y="469"/>
                      </a:lnTo>
                      <a:lnTo>
                        <a:pt x="64" y="468"/>
                      </a:lnTo>
                      <a:lnTo>
                        <a:pt x="63" y="467"/>
                      </a:lnTo>
                      <a:lnTo>
                        <a:pt x="62" y="466"/>
                      </a:lnTo>
                      <a:lnTo>
                        <a:pt x="61" y="464"/>
                      </a:lnTo>
                      <a:lnTo>
                        <a:pt x="60" y="463"/>
                      </a:lnTo>
                      <a:lnTo>
                        <a:pt x="59" y="462"/>
                      </a:lnTo>
                      <a:lnTo>
                        <a:pt x="58" y="461"/>
                      </a:lnTo>
                      <a:lnTo>
                        <a:pt x="57" y="460"/>
                      </a:lnTo>
                      <a:lnTo>
                        <a:pt x="56" y="458"/>
                      </a:lnTo>
                      <a:lnTo>
                        <a:pt x="55" y="457"/>
                      </a:lnTo>
                      <a:lnTo>
                        <a:pt x="54" y="456"/>
                      </a:lnTo>
                      <a:lnTo>
                        <a:pt x="53" y="455"/>
                      </a:lnTo>
                      <a:lnTo>
                        <a:pt x="52" y="454"/>
                      </a:lnTo>
                      <a:lnTo>
                        <a:pt x="51" y="452"/>
                      </a:lnTo>
                      <a:lnTo>
                        <a:pt x="50" y="451"/>
                      </a:lnTo>
                      <a:lnTo>
                        <a:pt x="50" y="450"/>
                      </a:lnTo>
                      <a:lnTo>
                        <a:pt x="49" y="449"/>
                      </a:lnTo>
                      <a:lnTo>
                        <a:pt x="48" y="448"/>
                      </a:lnTo>
                      <a:lnTo>
                        <a:pt x="48" y="446"/>
                      </a:lnTo>
                      <a:lnTo>
                        <a:pt x="47" y="445"/>
                      </a:lnTo>
                      <a:lnTo>
                        <a:pt x="47" y="444"/>
                      </a:lnTo>
                      <a:lnTo>
                        <a:pt x="47" y="443"/>
                      </a:lnTo>
                      <a:lnTo>
                        <a:pt x="46" y="441"/>
                      </a:lnTo>
                      <a:lnTo>
                        <a:pt x="46" y="440"/>
                      </a:lnTo>
                      <a:lnTo>
                        <a:pt x="46" y="439"/>
                      </a:lnTo>
                      <a:lnTo>
                        <a:pt x="46" y="438"/>
                      </a:lnTo>
                      <a:lnTo>
                        <a:pt x="46" y="437"/>
                      </a:lnTo>
                      <a:lnTo>
                        <a:pt x="46" y="435"/>
                      </a:lnTo>
                      <a:lnTo>
                        <a:pt x="46" y="434"/>
                      </a:lnTo>
                      <a:lnTo>
                        <a:pt x="47" y="433"/>
                      </a:lnTo>
                      <a:lnTo>
                        <a:pt x="47" y="432"/>
                      </a:lnTo>
                      <a:lnTo>
                        <a:pt x="47" y="431"/>
                      </a:lnTo>
                      <a:lnTo>
                        <a:pt x="48" y="429"/>
                      </a:lnTo>
                      <a:lnTo>
                        <a:pt x="48" y="428"/>
                      </a:lnTo>
                      <a:lnTo>
                        <a:pt x="49" y="427"/>
                      </a:lnTo>
                      <a:lnTo>
                        <a:pt x="49" y="426"/>
                      </a:lnTo>
                      <a:lnTo>
                        <a:pt x="50" y="424"/>
                      </a:lnTo>
                      <a:lnTo>
                        <a:pt x="51" y="423"/>
                      </a:lnTo>
                      <a:lnTo>
                        <a:pt x="51" y="422"/>
                      </a:lnTo>
                      <a:lnTo>
                        <a:pt x="52" y="421"/>
                      </a:lnTo>
                      <a:lnTo>
                        <a:pt x="53" y="420"/>
                      </a:lnTo>
                      <a:lnTo>
                        <a:pt x="53" y="418"/>
                      </a:lnTo>
                      <a:lnTo>
                        <a:pt x="54" y="417"/>
                      </a:lnTo>
                      <a:lnTo>
                        <a:pt x="55" y="416"/>
                      </a:lnTo>
                      <a:lnTo>
                        <a:pt x="55" y="415"/>
                      </a:lnTo>
                      <a:lnTo>
                        <a:pt x="56" y="414"/>
                      </a:lnTo>
                      <a:lnTo>
                        <a:pt x="57" y="412"/>
                      </a:lnTo>
                      <a:lnTo>
                        <a:pt x="58" y="411"/>
                      </a:lnTo>
                      <a:lnTo>
                        <a:pt x="58" y="410"/>
                      </a:lnTo>
                      <a:lnTo>
                        <a:pt x="59" y="409"/>
                      </a:lnTo>
                      <a:lnTo>
                        <a:pt x="59" y="407"/>
                      </a:lnTo>
                      <a:lnTo>
                        <a:pt x="60" y="406"/>
                      </a:lnTo>
                      <a:lnTo>
                        <a:pt x="61" y="405"/>
                      </a:lnTo>
                      <a:lnTo>
                        <a:pt x="61" y="404"/>
                      </a:lnTo>
                      <a:lnTo>
                        <a:pt x="62" y="403"/>
                      </a:lnTo>
                      <a:lnTo>
                        <a:pt x="62" y="401"/>
                      </a:lnTo>
                      <a:lnTo>
                        <a:pt x="63" y="400"/>
                      </a:lnTo>
                      <a:lnTo>
                        <a:pt x="63" y="399"/>
                      </a:lnTo>
                      <a:lnTo>
                        <a:pt x="64" y="398"/>
                      </a:lnTo>
                      <a:lnTo>
                        <a:pt x="64" y="397"/>
                      </a:lnTo>
                      <a:lnTo>
                        <a:pt x="65" y="395"/>
                      </a:lnTo>
                      <a:lnTo>
                        <a:pt x="65" y="394"/>
                      </a:lnTo>
                      <a:lnTo>
                        <a:pt x="66" y="393"/>
                      </a:lnTo>
                      <a:lnTo>
                        <a:pt x="66" y="392"/>
                      </a:lnTo>
                      <a:lnTo>
                        <a:pt x="66" y="390"/>
                      </a:lnTo>
                      <a:lnTo>
                        <a:pt x="67" y="389"/>
                      </a:lnTo>
                      <a:lnTo>
                        <a:pt x="67" y="388"/>
                      </a:lnTo>
                      <a:lnTo>
                        <a:pt x="68" y="387"/>
                      </a:lnTo>
                      <a:lnTo>
                        <a:pt x="68" y="386"/>
                      </a:lnTo>
                      <a:lnTo>
                        <a:pt x="69" y="384"/>
                      </a:lnTo>
                      <a:lnTo>
                        <a:pt x="69" y="383"/>
                      </a:lnTo>
                      <a:lnTo>
                        <a:pt x="70" y="382"/>
                      </a:lnTo>
                      <a:lnTo>
                        <a:pt x="70" y="381"/>
                      </a:lnTo>
                      <a:lnTo>
                        <a:pt x="71" y="380"/>
                      </a:lnTo>
                      <a:lnTo>
                        <a:pt x="71" y="378"/>
                      </a:lnTo>
                      <a:lnTo>
                        <a:pt x="72" y="377"/>
                      </a:lnTo>
                      <a:lnTo>
                        <a:pt x="73" y="376"/>
                      </a:lnTo>
                      <a:lnTo>
                        <a:pt x="73" y="375"/>
                      </a:lnTo>
                      <a:lnTo>
                        <a:pt x="74" y="373"/>
                      </a:lnTo>
                      <a:lnTo>
                        <a:pt x="74" y="372"/>
                      </a:lnTo>
                      <a:lnTo>
                        <a:pt x="75" y="371"/>
                      </a:lnTo>
                      <a:lnTo>
                        <a:pt x="76" y="370"/>
                      </a:lnTo>
                      <a:lnTo>
                        <a:pt x="76" y="369"/>
                      </a:lnTo>
                      <a:lnTo>
                        <a:pt x="77" y="367"/>
                      </a:lnTo>
                      <a:lnTo>
                        <a:pt x="78" y="366"/>
                      </a:lnTo>
                      <a:lnTo>
                        <a:pt x="78" y="365"/>
                      </a:lnTo>
                      <a:lnTo>
                        <a:pt x="79" y="364"/>
                      </a:lnTo>
                      <a:lnTo>
                        <a:pt x="80" y="363"/>
                      </a:lnTo>
                      <a:lnTo>
                        <a:pt x="80" y="361"/>
                      </a:lnTo>
                      <a:lnTo>
                        <a:pt x="81" y="360"/>
                      </a:lnTo>
                      <a:lnTo>
                        <a:pt x="81" y="359"/>
                      </a:lnTo>
                      <a:lnTo>
                        <a:pt x="82" y="358"/>
                      </a:lnTo>
                      <a:lnTo>
                        <a:pt x="83" y="356"/>
                      </a:lnTo>
                      <a:lnTo>
                        <a:pt x="83" y="355"/>
                      </a:lnTo>
                      <a:lnTo>
                        <a:pt x="84" y="354"/>
                      </a:lnTo>
                      <a:lnTo>
                        <a:pt x="84" y="353"/>
                      </a:lnTo>
                      <a:lnTo>
                        <a:pt x="85" y="352"/>
                      </a:lnTo>
                      <a:lnTo>
                        <a:pt x="85" y="350"/>
                      </a:lnTo>
                      <a:lnTo>
                        <a:pt x="85" y="349"/>
                      </a:lnTo>
                      <a:lnTo>
                        <a:pt x="86" y="348"/>
                      </a:lnTo>
                      <a:lnTo>
                        <a:pt x="86" y="347"/>
                      </a:lnTo>
                      <a:lnTo>
                        <a:pt x="87" y="346"/>
                      </a:lnTo>
                      <a:lnTo>
                        <a:pt x="87" y="344"/>
                      </a:lnTo>
                      <a:lnTo>
                        <a:pt x="87" y="343"/>
                      </a:lnTo>
                      <a:lnTo>
                        <a:pt x="88" y="342"/>
                      </a:lnTo>
                      <a:lnTo>
                        <a:pt x="88" y="341"/>
                      </a:lnTo>
                      <a:lnTo>
                        <a:pt x="88" y="339"/>
                      </a:lnTo>
                      <a:lnTo>
                        <a:pt x="89" y="338"/>
                      </a:lnTo>
                      <a:lnTo>
                        <a:pt x="89" y="337"/>
                      </a:lnTo>
                      <a:lnTo>
                        <a:pt x="89" y="336"/>
                      </a:lnTo>
                      <a:lnTo>
                        <a:pt x="90" y="335"/>
                      </a:lnTo>
                      <a:lnTo>
                        <a:pt x="90" y="333"/>
                      </a:lnTo>
                      <a:lnTo>
                        <a:pt x="90" y="332"/>
                      </a:lnTo>
                      <a:lnTo>
                        <a:pt x="91" y="331"/>
                      </a:lnTo>
                      <a:lnTo>
                        <a:pt x="91" y="330"/>
                      </a:lnTo>
                      <a:lnTo>
                        <a:pt x="91" y="329"/>
                      </a:lnTo>
                      <a:lnTo>
                        <a:pt x="92" y="327"/>
                      </a:lnTo>
                      <a:lnTo>
                        <a:pt x="92" y="326"/>
                      </a:lnTo>
                      <a:lnTo>
                        <a:pt x="93" y="325"/>
                      </a:lnTo>
                      <a:lnTo>
                        <a:pt x="93" y="324"/>
                      </a:lnTo>
                      <a:lnTo>
                        <a:pt x="93" y="322"/>
                      </a:lnTo>
                      <a:lnTo>
                        <a:pt x="94" y="321"/>
                      </a:lnTo>
                      <a:lnTo>
                        <a:pt x="94" y="320"/>
                      </a:lnTo>
                      <a:lnTo>
                        <a:pt x="95" y="319"/>
                      </a:lnTo>
                      <a:lnTo>
                        <a:pt x="95" y="318"/>
                      </a:lnTo>
                      <a:lnTo>
                        <a:pt x="95" y="316"/>
                      </a:lnTo>
                      <a:lnTo>
                        <a:pt x="96" y="315"/>
                      </a:lnTo>
                      <a:lnTo>
                        <a:pt x="96" y="314"/>
                      </a:lnTo>
                      <a:lnTo>
                        <a:pt x="97" y="313"/>
                      </a:lnTo>
                      <a:lnTo>
                        <a:pt x="97" y="312"/>
                      </a:lnTo>
                      <a:lnTo>
                        <a:pt x="98" y="310"/>
                      </a:lnTo>
                      <a:lnTo>
                        <a:pt x="98" y="309"/>
                      </a:lnTo>
                      <a:lnTo>
                        <a:pt x="98" y="308"/>
                      </a:lnTo>
                      <a:lnTo>
                        <a:pt x="99" y="307"/>
                      </a:lnTo>
                      <a:lnTo>
                        <a:pt x="99" y="306"/>
                      </a:lnTo>
                      <a:lnTo>
                        <a:pt x="100" y="304"/>
                      </a:lnTo>
                      <a:lnTo>
                        <a:pt x="100" y="303"/>
                      </a:lnTo>
                      <a:lnTo>
                        <a:pt x="100" y="302"/>
                      </a:lnTo>
                      <a:lnTo>
                        <a:pt x="101" y="301"/>
                      </a:lnTo>
                      <a:lnTo>
                        <a:pt x="101" y="299"/>
                      </a:lnTo>
                      <a:lnTo>
                        <a:pt x="102" y="298"/>
                      </a:lnTo>
                      <a:lnTo>
                        <a:pt x="102" y="297"/>
                      </a:lnTo>
                      <a:lnTo>
                        <a:pt x="102" y="296"/>
                      </a:lnTo>
                      <a:lnTo>
                        <a:pt x="103" y="295"/>
                      </a:lnTo>
                      <a:lnTo>
                        <a:pt x="103" y="293"/>
                      </a:lnTo>
                      <a:lnTo>
                        <a:pt x="103" y="292"/>
                      </a:lnTo>
                      <a:lnTo>
                        <a:pt x="103" y="291"/>
                      </a:lnTo>
                      <a:lnTo>
                        <a:pt x="104" y="290"/>
                      </a:lnTo>
                      <a:lnTo>
                        <a:pt x="104" y="289"/>
                      </a:lnTo>
                      <a:lnTo>
                        <a:pt x="104" y="287"/>
                      </a:lnTo>
                      <a:lnTo>
                        <a:pt x="105" y="286"/>
                      </a:lnTo>
                      <a:lnTo>
                        <a:pt x="105" y="285"/>
                      </a:lnTo>
                      <a:lnTo>
                        <a:pt x="105" y="284"/>
                      </a:lnTo>
                      <a:lnTo>
                        <a:pt x="105" y="282"/>
                      </a:lnTo>
                      <a:lnTo>
                        <a:pt x="105" y="281"/>
                      </a:lnTo>
                      <a:lnTo>
                        <a:pt x="106" y="280"/>
                      </a:lnTo>
                      <a:lnTo>
                        <a:pt x="106" y="279"/>
                      </a:lnTo>
                      <a:lnTo>
                        <a:pt x="106" y="278"/>
                      </a:lnTo>
                      <a:lnTo>
                        <a:pt x="106" y="276"/>
                      </a:lnTo>
                      <a:lnTo>
                        <a:pt x="106" y="275"/>
                      </a:lnTo>
                      <a:lnTo>
                        <a:pt x="106" y="274"/>
                      </a:lnTo>
                      <a:lnTo>
                        <a:pt x="106" y="273"/>
                      </a:lnTo>
                      <a:lnTo>
                        <a:pt x="107" y="272"/>
                      </a:lnTo>
                      <a:lnTo>
                        <a:pt x="107" y="270"/>
                      </a:lnTo>
                      <a:lnTo>
                        <a:pt x="107" y="269"/>
                      </a:lnTo>
                      <a:lnTo>
                        <a:pt x="107" y="268"/>
                      </a:lnTo>
                      <a:lnTo>
                        <a:pt x="107" y="267"/>
                      </a:lnTo>
                      <a:lnTo>
                        <a:pt x="107" y="265"/>
                      </a:lnTo>
                      <a:lnTo>
                        <a:pt x="107" y="264"/>
                      </a:lnTo>
                      <a:lnTo>
                        <a:pt x="107" y="263"/>
                      </a:lnTo>
                      <a:lnTo>
                        <a:pt x="107" y="262"/>
                      </a:lnTo>
                      <a:lnTo>
                        <a:pt x="108" y="261"/>
                      </a:lnTo>
                      <a:lnTo>
                        <a:pt x="108" y="259"/>
                      </a:lnTo>
                      <a:lnTo>
                        <a:pt x="108" y="258"/>
                      </a:lnTo>
                      <a:lnTo>
                        <a:pt x="108" y="257"/>
                      </a:lnTo>
                      <a:lnTo>
                        <a:pt x="108" y="256"/>
                      </a:lnTo>
                      <a:lnTo>
                        <a:pt x="108" y="255"/>
                      </a:lnTo>
                      <a:lnTo>
                        <a:pt x="108" y="253"/>
                      </a:lnTo>
                      <a:lnTo>
                        <a:pt x="108" y="252"/>
                      </a:lnTo>
                      <a:lnTo>
                        <a:pt x="108" y="251"/>
                      </a:lnTo>
                      <a:lnTo>
                        <a:pt x="108" y="250"/>
                      </a:lnTo>
                      <a:lnTo>
                        <a:pt x="108" y="248"/>
                      </a:lnTo>
                      <a:lnTo>
                        <a:pt x="108" y="247"/>
                      </a:lnTo>
                      <a:lnTo>
                        <a:pt x="108" y="246"/>
                      </a:lnTo>
                      <a:lnTo>
                        <a:pt x="108" y="245"/>
                      </a:lnTo>
                      <a:lnTo>
                        <a:pt x="108" y="244"/>
                      </a:lnTo>
                      <a:lnTo>
                        <a:pt x="108" y="242"/>
                      </a:lnTo>
                      <a:lnTo>
                        <a:pt x="108" y="241"/>
                      </a:lnTo>
                      <a:lnTo>
                        <a:pt x="108" y="240"/>
                      </a:lnTo>
                      <a:lnTo>
                        <a:pt x="108" y="239"/>
                      </a:lnTo>
                      <a:lnTo>
                        <a:pt x="109" y="238"/>
                      </a:lnTo>
                      <a:lnTo>
                        <a:pt x="109" y="236"/>
                      </a:lnTo>
                      <a:lnTo>
                        <a:pt x="109" y="235"/>
                      </a:lnTo>
                      <a:lnTo>
                        <a:pt x="109" y="234"/>
                      </a:lnTo>
                      <a:lnTo>
                        <a:pt x="109" y="233"/>
                      </a:lnTo>
                      <a:lnTo>
                        <a:pt x="109" y="231"/>
                      </a:lnTo>
                      <a:lnTo>
                        <a:pt x="109" y="230"/>
                      </a:lnTo>
                      <a:lnTo>
                        <a:pt x="109" y="229"/>
                      </a:lnTo>
                      <a:lnTo>
                        <a:pt x="109" y="228"/>
                      </a:lnTo>
                      <a:lnTo>
                        <a:pt x="109" y="227"/>
                      </a:lnTo>
                      <a:lnTo>
                        <a:pt x="109" y="225"/>
                      </a:lnTo>
                      <a:lnTo>
                        <a:pt x="109" y="224"/>
                      </a:lnTo>
                      <a:lnTo>
                        <a:pt x="109" y="223"/>
                      </a:lnTo>
                      <a:lnTo>
                        <a:pt x="109" y="222"/>
                      </a:lnTo>
                      <a:lnTo>
                        <a:pt x="109" y="221"/>
                      </a:lnTo>
                      <a:lnTo>
                        <a:pt x="109" y="219"/>
                      </a:lnTo>
                      <a:lnTo>
                        <a:pt x="109" y="218"/>
                      </a:lnTo>
                      <a:lnTo>
                        <a:pt x="109" y="217"/>
                      </a:lnTo>
                      <a:lnTo>
                        <a:pt x="109" y="216"/>
                      </a:lnTo>
                      <a:lnTo>
                        <a:pt x="109" y="214"/>
                      </a:lnTo>
                      <a:lnTo>
                        <a:pt x="109" y="213"/>
                      </a:lnTo>
                      <a:lnTo>
                        <a:pt x="109" y="212"/>
                      </a:lnTo>
                      <a:lnTo>
                        <a:pt x="109" y="211"/>
                      </a:lnTo>
                      <a:lnTo>
                        <a:pt x="109" y="210"/>
                      </a:lnTo>
                      <a:lnTo>
                        <a:pt x="109" y="208"/>
                      </a:lnTo>
                      <a:lnTo>
                        <a:pt x="109" y="207"/>
                      </a:lnTo>
                      <a:lnTo>
                        <a:pt x="109" y="206"/>
                      </a:lnTo>
                      <a:lnTo>
                        <a:pt x="109" y="205"/>
                      </a:lnTo>
                      <a:lnTo>
                        <a:pt x="109" y="204"/>
                      </a:lnTo>
                      <a:lnTo>
                        <a:pt x="109" y="202"/>
                      </a:lnTo>
                      <a:lnTo>
                        <a:pt x="109" y="201"/>
                      </a:lnTo>
                      <a:lnTo>
                        <a:pt x="109" y="200"/>
                      </a:lnTo>
                      <a:lnTo>
                        <a:pt x="109" y="199"/>
                      </a:lnTo>
                      <a:lnTo>
                        <a:pt x="109" y="197"/>
                      </a:lnTo>
                      <a:lnTo>
                        <a:pt x="109" y="196"/>
                      </a:lnTo>
                      <a:lnTo>
                        <a:pt x="109" y="195"/>
                      </a:lnTo>
                      <a:lnTo>
                        <a:pt x="109" y="194"/>
                      </a:lnTo>
                      <a:lnTo>
                        <a:pt x="109" y="193"/>
                      </a:lnTo>
                      <a:lnTo>
                        <a:pt x="109" y="191"/>
                      </a:lnTo>
                      <a:lnTo>
                        <a:pt x="109" y="190"/>
                      </a:lnTo>
                      <a:lnTo>
                        <a:pt x="109" y="189"/>
                      </a:lnTo>
                      <a:lnTo>
                        <a:pt x="109" y="188"/>
                      </a:lnTo>
                      <a:lnTo>
                        <a:pt x="109" y="187"/>
                      </a:lnTo>
                      <a:lnTo>
                        <a:pt x="109" y="185"/>
                      </a:lnTo>
                      <a:lnTo>
                        <a:pt x="109" y="184"/>
                      </a:lnTo>
                      <a:lnTo>
                        <a:pt x="109" y="183"/>
                      </a:lnTo>
                      <a:lnTo>
                        <a:pt x="109" y="182"/>
                      </a:lnTo>
                      <a:lnTo>
                        <a:pt x="109" y="180"/>
                      </a:lnTo>
                      <a:lnTo>
                        <a:pt x="109" y="179"/>
                      </a:lnTo>
                      <a:lnTo>
                        <a:pt x="109" y="178"/>
                      </a:lnTo>
                      <a:lnTo>
                        <a:pt x="109" y="177"/>
                      </a:lnTo>
                      <a:lnTo>
                        <a:pt x="109" y="176"/>
                      </a:lnTo>
                      <a:lnTo>
                        <a:pt x="109" y="174"/>
                      </a:lnTo>
                      <a:lnTo>
                        <a:pt x="109" y="173"/>
                      </a:lnTo>
                      <a:lnTo>
                        <a:pt x="109" y="172"/>
                      </a:lnTo>
                      <a:lnTo>
                        <a:pt x="110" y="171"/>
                      </a:lnTo>
                      <a:lnTo>
                        <a:pt x="110" y="170"/>
                      </a:lnTo>
                      <a:lnTo>
                        <a:pt x="110" y="168"/>
                      </a:lnTo>
                      <a:lnTo>
                        <a:pt x="110" y="167"/>
                      </a:lnTo>
                      <a:lnTo>
                        <a:pt x="110" y="166"/>
                      </a:lnTo>
                      <a:lnTo>
                        <a:pt x="110" y="165"/>
                      </a:lnTo>
                      <a:lnTo>
                        <a:pt x="110" y="164"/>
                      </a:lnTo>
                      <a:lnTo>
                        <a:pt x="110" y="162"/>
                      </a:lnTo>
                      <a:lnTo>
                        <a:pt x="110" y="161"/>
                      </a:lnTo>
                      <a:lnTo>
                        <a:pt x="110" y="160"/>
                      </a:lnTo>
                      <a:lnTo>
                        <a:pt x="110" y="159"/>
                      </a:lnTo>
                      <a:lnTo>
                        <a:pt x="110" y="157"/>
                      </a:lnTo>
                      <a:lnTo>
                        <a:pt x="110" y="156"/>
                      </a:lnTo>
                      <a:lnTo>
                        <a:pt x="110" y="155"/>
                      </a:lnTo>
                      <a:lnTo>
                        <a:pt x="110" y="154"/>
                      </a:lnTo>
                      <a:lnTo>
                        <a:pt x="110" y="153"/>
                      </a:lnTo>
                      <a:lnTo>
                        <a:pt x="110" y="151"/>
                      </a:lnTo>
                      <a:lnTo>
                        <a:pt x="110" y="150"/>
                      </a:lnTo>
                      <a:lnTo>
                        <a:pt x="110" y="149"/>
                      </a:lnTo>
                      <a:lnTo>
                        <a:pt x="109" y="148"/>
                      </a:lnTo>
                      <a:lnTo>
                        <a:pt x="109" y="147"/>
                      </a:lnTo>
                      <a:lnTo>
                        <a:pt x="109" y="145"/>
                      </a:lnTo>
                      <a:lnTo>
                        <a:pt x="109" y="144"/>
                      </a:lnTo>
                      <a:lnTo>
                        <a:pt x="109" y="143"/>
                      </a:lnTo>
                      <a:lnTo>
                        <a:pt x="109" y="142"/>
                      </a:lnTo>
                      <a:lnTo>
                        <a:pt x="109" y="140"/>
                      </a:lnTo>
                      <a:lnTo>
                        <a:pt x="109" y="139"/>
                      </a:lnTo>
                      <a:lnTo>
                        <a:pt x="109" y="138"/>
                      </a:lnTo>
                      <a:lnTo>
                        <a:pt x="109" y="137"/>
                      </a:lnTo>
                      <a:lnTo>
                        <a:pt x="109" y="136"/>
                      </a:lnTo>
                      <a:lnTo>
                        <a:pt x="109" y="134"/>
                      </a:lnTo>
                      <a:lnTo>
                        <a:pt x="109" y="133"/>
                      </a:lnTo>
                      <a:lnTo>
                        <a:pt x="109" y="132"/>
                      </a:lnTo>
                      <a:lnTo>
                        <a:pt x="109" y="131"/>
                      </a:lnTo>
                      <a:lnTo>
                        <a:pt x="109" y="130"/>
                      </a:lnTo>
                      <a:lnTo>
                        <a:pt x="109" y="128"/>
                      </a:lnTo>
                      <a:lnTo>
                        <a:pt x="109" y="127"/>
                      </a:lnTo>
                      <a:lnTo>
                        <a:pt x="109" y="126"/>
                      </a:lnTo>
                      <a:lnTo>
                        <a:pt x="109" y="125"/>
                      </a:lnTo>
                      <a:lnTo>
                        <a:pt x="109" y="123"/>
                      </a:lnTo>
                      <a:lnTo>
                        <a:pt x="109" y="122"/>
                      </a:lnTo>
                      <a:lnTo>
                        <a:pt x="109" y="121"/>
                      </a:lnTo>
                      <a:lnTo>
                        <a:pt x="109" y="120"/>
                      </a:lnTo>
                      <a:lnTo>
                        <a:pt x="109" y="119"/>
                      </a:lnTo>
                      <a:lnTo>
                        <a:pt x="109" y="117"/>
                      </a:lnTo>
                      <a:lnTo>
                        <a:pt x="109" y="116"/>
                      </a:lnTo>
                      <a:lnTo>
                        <a:pt x="109" y="115"/>
                      </a:lnTo>
                      <a:lnTo>
                        <a:pt x="109" y="114"/>
                      </a:lnTo>
                      <a:lnTo>
                        <a:pt x="109" y="113"/>
                      </a:lnTo>
                      <a:lnTo>
                        <a:pt x="109" y="111"/>
                      </a:lnTo>
                      <a:lnTo>
                        <a:pt x="109" y="110"/>
                      </a:lnTo>
                      <a:lnTo>
                        <a:pt x="109" y="109"/>
                      </a:lnTo>
                      <a:lnTo>
                        <a:pt x="109" y="108"/>
                      </a:lnTo>
                      <a:lnTo>
                        <a:pt x="109" y="106"/>
                      </a:lnTo>
                      <a:lnTo>
                        <a:pt x="109" y="105"/>
                      </a:lnTo>
                      <a:lnTo>
                        <a:pt x="109" y="104"/>
                      </a:lnTo>
                      <a:lnTo>
                        <a:pt x="109" y="103"/>
                      </a:lnTo>
                      <a:lnTo>
                        <a:pt x="109" y="102"/>
                      </a:lnTo>
                      <a:lnTo>
                        <a:pt x="109" y="100"/>
                      </a:lnTo>
                      <a:lnTo>
                        <a:pt x="109" y="99"/>
                      </a:lnTo>
                      <a:lnTo>
                        <a:pt x="109" y="98"/>
                      </a:lnTo>
                      <a:lnTo>
                        <a:pt x="109" y="97"/>
                      </a:lnTo>
                      <a:lnTo>
                        <a:pt x="109" y="96"/>
                      </a:lnTo>
                      <a:lnTo>
                        <a:pt x="109" y="94"/>
                      </a:lnTo>
                      <a:lnTo>
                        <a:pt x="109" y="93"/>
                      </a:lnTo>
                      <a:lnTo>
                        <a:pt x="109" y="92"/>
                      </a:lnTo>
                      <a:lnTo>
                        <a:pt x="109" y="91"/>
                      </a:lnTo>
                      <a:lnTo>
                        <a:pt x="109" y="89"/>
                      </a:lnTo>
                      <a:lnTo>
                        <a:pt x="109" y="88"/>
                      </a:lnTo>
                      <a:lnTo>
                        <a:pt x="109" y="87"/>
                      </a:lnTo>
                      <a:lnTo>
                        <a:pt x="109" y="86"/>
                      </a:lnTo>
                      <a:lnTo>
                        <a:pt x="109" y="85"/>
                      </a:lnTo>
                      <a:lnTo>
                        <a:pt x="109" y="83"/>
                      </a:lnTo>
                      <a:lnTo>
                        <a:pt x="109" y="82"/>
                      </a:lnTo>
                      <a:lnTo>
                        <a:pt x="109" y="81"/>
                      </a:lnTo>
                      <a:lnTo>
                        <a:pt x="109" y="80"/>
                      </a:lnTo>
                      <a:lnTo>
                        <a:pt x="109" y="79"/>
                      </a:lnTo>
                      <a:lnTo>
                        <a:pt x="109" y="77"/>
                      </a:lnTo>
                      <a:lnTo>
                        <a:pt x="109" y="76"/>
                      </a:lnTo>
                      <a:lnTo>
                        <a:pt x="109" y="75"/>
                      </a:lnTo>
                      <a:lnTo>
                        <a:pt x="109" y="74"/>
                      </a:lnTo>
                      <a:lnTo>
                        <a:pt x="109" y="72"/>
                      </a:lnTo>
                      <a:lnTo>
                        <a:pt x="109" y="71"/>
                      </a:lnTo>
                      <a:lnTo>
                        <a:pt x="109" y="70"/>
                      </a:lnTo>
                      <a:lnTo>
                        <a:pt x="109" y="69"/>
                      </a:lnTo>
                      <a:lnTo>
                        <a:pt x="109" y="68"/>
                      </a:lnTo>
                      <a:lnTo>
                        <a:pt x="109" y="66"/>
                      </a:lnTo>
                      <a:lnTo>
                        <a:pt x="109" y="65"/>
                      </a:lnTo>
                      <a:lnTo>
                        <a:pt x="109" y="64"/>
                      </a:lnTo>
                      <a:lnTo>
                        <a:pt x="109" y="63"/>
                      </a:lnTo>
                      <a:lnTo>
                        <a:pt x="109" y="62"/>
                      </a:lnTo>
                      <a:lnTo>
                        <a:pt x="109" y="60"/>
                      </a:lnTo>
                      <a:lnTo>
                        <a:pt x="109" y="59"/>
                      </a:lnTo>
                      <a:lnTo>
                        <a:pt x="109" y="58"/>
                      </a:lnTo>
                      <a:lnTo>
                        <a:pt x="109" y="57"/>
                      </a:lnTo>
                      <a:lnTo>
                        <a:pt x="109" y="55"/>
                      </a:lnTo>
                      <a:lnTo>
                        <a:pt x="109" y="54"/>
                      </a:lnTo>
                      <a:lnTo>
                        <a:pt x="109" y="53"/>
                      </a:lnTo>
                      <a:lnTo>
                        <a:pt x="109" y="52"/>
                      </a:lnTo>
                      <a:lnTo>
                        <a:pt x="109" y="51"/>
                      </a:lnTo>
                      <a:lnTo>
                        <a:pt x="109" y="49"/>
                      </a:lnTo>
                      <a:lnTo>
                        <a:pt x="109" y="48"/>
                      </a:lnTo>
                      <a:lnTo>
                        <a:pt x="109" y="47"/>
                      </a:lnTo>
                      <a:lnTo>
                        <a:pt x="109" y="46"/>
                      </a:lnTo>
                      <a:lnTo>
                        <a:pt x="109" y="45"/>
                      </a:lnTo>
                      <a:lnTo>
                        <a:pt x="109" y="43"/>
                      </a:lnTo>
                      <a:lnTo>
                        <a:pt x="109" y="42"/>
                      </a:lnTo>
                      <a:lnTo>
                        <a:pt x="109" y="41"/>
                      </a:lnTo>
                      <a:lnTo>
                        <a:pt x="110" y="40"/>
                      </a:lnTo>
                      <a:lnTo>
                        <a:pt x="110" y="38"/>
                      </a:lnTo>
                      <a:lnTo>
                        <a:pt x="110" y="37"/>
                      </a:lnTo>
                      <a:lnTo>
                        <a:pt x="110" y="36"/>
                      </a:lnTo>
                      <a:lnTo>
                        <a:pt x="110" y="35"/>
                      </a:lnTo>
                      <a:lnTo>
                        <a:pt x="110" y="34"/>
                      </a:lnTo>
                      <a:lnTo>
                        <a:pt x="110" y="32"/>
                      </a:lnTo>
                      <a:lnTo>
                        <a:pt x="110" y="31"/>
                      </a:lnTo>
                      <a:lnTo>
                        <a:pt x="110" y="30"/>
                      </a:lnTo>
                      <a:lnTo>
                        <a:pt x="110" y="29"/>
                      </a:lnTo>
                      <a:lnTo>
                        <a:pt x="110" y="28"/>
                      </a:lnTo>
                      <a:lnTo>
                        <a:pt x="110" y="26"/>
                      </a:lnTo>
                      <a:lnTo>
                        <a:pt x="110" y="25"/>
                      </a:lnTo>
                      <a:lnTo>
                        <a:pt x="110" y="24"/>
                      </a:lnTo>
                      <a:lnTo>
                        <a:pt x="110" y="23"/>
                      </a:lnTo>
                      <a:lnTo>
                        <a:pt x="110" y="22"/>
                      </a:lnTo>
                      <a:lnTo>
                        <a:pt x="110" y="20"/>
                      </a:lnTo>
                      <a:lnTo>
                        <a:pt x="110" y="19"/>
                      </a:lnTo>
                      <a:lnTo>
                        <a:pt x="110" y="18"/>
                      </a:lnTo>
                      <a:lnTo>
                        <a:pt x="110" y="17"/>
                      </a:lnTo>
                      <a:lnTo>
                        <a:pt x="110" y="15"/>
                      </a:lnTo>
                      <a:lnTo>
                        <a:pt x="110" y="14"/>
                      </a:lnTo>
                      <a:lnTo>
                        <a:pt x="110" y="13"/>
                      </a:lnTo>
                      <a:lnTo>
                        <a:pt x="110" y="12"/>
                      </a:lnTo>
                      <a:lnTo>
                        <a:pt x="110" y="11"/>
                      </a:lnTo>
                      <a:lnTo>
                        <a:pt x="110" y="9"/>
                      </a:lnTo>
                      <a:lnTo>
                        <a:pt x="110" y="8"/>
                      </a:lnTo>
                      <a:lnTo>
                        <a:pt x="110" y="7"/>
                      </a:lnTo>
                      <a:lnTo>
                        <a:pt x="110" y="6"/>
                      </a:lnTo>
                      <a:lnTo>
                        <a:pt x="110" y="5"/>
                      </a:lnTo>
                      <a:lnTo>
                        <a:pt x="110" y="3"/>
                      </a:lnTo>
                      <a:lnTo>
                        <a:pt x="110" y="2"/>
                      </a:lnTo>
                      <a:lnTo>
                        <a:pt x="110" y="1"/>
                      </a:lnTo>
                      <a:lnTo>
                        <a:pt x="110" y="0"/>
                      </a:lnTo>
                      <a:lnTo>
                        <a:pt x="110" y="0"/>
                      </a:lnTo>
                      <a:lnTo>
                        <a:pt x="110" y="1"/>
                      </a:lnTo>
                      <a:lnTo>
                        <a:pt x="110" y="2"/>
                      </a:lnTo>
                      <a:lnTo>
                        <a:pt x="110" y="3"/>
                      </a:lnTo>
                      <a:lnTo>
                        <a:pt x="110" y="5"/>
                      </a:lnTo>
                      <a:lnTo>
                        <a:pt x="110" y="6"/>
                      </a:lnTo>
                      <a:lnTo>
                        <a:pt x="110" y="7"/>
                      </a:lnTo>
                      <a:lnTo>
                        <a:pt x="110" y="8"/>
                      </a:lnTo>
                      <a:lnTo>
                        <a:pt x="110" y="9"/>
                      </a:lnTo>
                      <a:lnTo>
                        <a:pt x="110" y="11"/>
                      </a:lnTo>
                      <a:lnTo>
                        <a:pt x="110" y="12"/>
                      </a:lnTo>
                      <a:lnTo>
                        <a:pt x="110" y="13"/>
                      </a:lnTo>
                      <a:lnTo>
                        <a:pt x="110" y="14"/>
                      </a:lnTo>
                      <a:lnTo>
                        <a:pt x="110" y="15"/>
                      </a:lnTo>
                      <a:lnTo>
                        <a:pt x="110" y="17"/>
                      </a:lnTo>
                      <a:lnTo>
                        <a:pt x="110" y="18"/>
                      </a:lnTo>
                      <a:lnTo>
                        <a:pt x="110" y="19"/>
                      </a:lnTo>
                      <a:lnTo>
                        <a:pt x="110" y="20"/>
                      </a:lnTo>
                      <a:lnTo>
                        <a:pt x="110" y="22"/>
                      </a:lnTo>
                      <a:lnTo>
                        <a:pt x="110" y="23"/>
                      </a:lnTo>
                      <a:lnTo>
                        <a:pt x="110" y="24"/>
                      </a:lnTo>
                      <a:lnTo>
                        <a:pt x="110" y="25"/>
                      </a:lnTo>
                      <a:lnTo>
                        <a:pt x="110" y="26"/>
                      </a:lnTo>
                      <a:lnTo>
                        <a:pt x="110" y="28"/>
                      </a:lnTo>
                      <a:lnTo>
                        <a:pt x="110" y="29"/>
                      </a:lnTo>
                      <a:lnTo>
                        <a:pt x="110" y="30"/>
                      </a:lnTo>
                      <a:lnTo>
                        <a:pt x="110" y="31"/>
                      </a:lnTo>
                      <a:lnTo>
                        <a:pt x="110" y="32"/>
                      </a:lnTo>
                      <a:lnTo>
                        <a:pt x="110" y="34"/>
                      </a:lnTo>
                      <a:lnTo>
                        <a:pt x="110" y="35"/>
                      </a:lnTo>
                      <a:lnTo>
                        <a:pt x="110" y="36"/>
                      </a:lnTo>
                      <a:lnTo>
                        <a:pt x="110" y="37"/>
                      </a:lnTo>
                      <a:lnTo>
                        <a:pt x="110" y="38"/>
                      </a:lnTo>
                      <a:lnTo>
                        <a:pt x="110" y="40"/>
                      </a:lnTo>
                      <a:lnTo>
                        <a:pt x="110" y="41"/>
                      </a:lnTo>
                      <a:lnTo>
                        <a:pt x="110" y="42"/>
                      </a:lnTo>
                      <a:lnTo>
                        <a:pt x="110" y="43"/>
                      </a:lnTo>
                      <a:lnTo>
                        <a:pt x="110" y="45"/>
                      </a:lnTo>
                      <a:lnTo>
                        <a:pt x="110" y="46"/>
                      </a:lnTo>
                      <a:lnTo>
                        <a:pt x="110" y="47"/>
                      </a:lnTo>
                      <a:lnTo>
                        <a:pt x="110" y="48"/>
                      </a:lnTo>
                      <a:lnTo>
                        <a:pt x="110" y="49"/>
                      </a:lnTo>
                      <a:lnTo>
                        <a:pt x="110" y="51"/>
                      </a:lnTo>
                      <a:lnTo>
                        <a:pt x="110" y="52"/>
                      </a:lnTo>
                      <a:lnTo>
                        <a:pt x="110" y="53"/>
                      </a:lnTo>
                      <a:lnTo>
                        <a:pt x="110" y="54"/>
                      </a:lnTo>
                      <a:lnTo>
                        <a:pt x="110" y="55"/>
                      </a:lnTo>
                      <a:lnTo>
                        <a:pt x="110" y="57"/>
                      </a:lnTo>
                      <a:lnTo>
                        <a:pt x="110" y="58"/>
                      </a:lnTo>
                      <a:lnTo>
                        <a:pt x="110" y="59"/>
                      </a:lnTo>
                      <a:lnTo>
                        <a:pt x="110" y="60"/>
                      </a:lnTo>
                      <a:lnTo>
                        <a:pt x="110" y="62"/>
                      </a:lnTo>
                      <a:lnTo>
                        <a:pt x="110" y="63"/>
                      </a:lnTo>
                      <a:lnTo>
                        <a:pt x="110" y="64"/>
                      </a:lnTo>
                      <a:lnTo>
                        <a:pt x="110" y="65"/>
                      </a:lnTo>
                      <a:lnTo>
                        <a:pt x="110" y="66"/>
                      </a:lnTo>
                      <a:lnTo>
                        <a:pt x="110" y="68"/>
                      </a:lnTo>
                      <a:lnTo>
                        <a:pt x="110" y="69"/>
                      </a:lnTo>
                      <a:lnTo>
                        <a:pt x="110" y="70"/>
                      </a:lnTo>
                      <a:lnTo>
                        <a:pt x="110" y="71"/>
                      </a:lnTo>
                      <a:lnTo>
                        <a:pt x="110" y="72"/>
                      </a:lnTo>
                      <a:lnTo>
                        <a:pt x="110" y="74"/>
                      </a:lnTo>
                      <a:lnTo>
                        <a:pt x="110" y="75"/>
                      </a:lnTo>
                      <a:lnTo>
                        <a:pt x="110" y="76"/>
                      </a:lnTo>
                      <a:lnTo>
                        <a:pt x="110" y="77"/>
                      </a:lnTo>
                      <a:lnTo>
                        <a:pt x="110" y="79"/>
                      </a:lnTo>
                      <a:lnTo>
                        <a:pt x="110" y="80"/>
                      </a:lnTo>
                      <a:lnTo>
                        <a:pt x="110" y="81"/>
                      </a:lnTo>
                      <a:lnTo>
                        <a:pt x="110" y="82"/>
                      </a:lnTo>
                      <a:lnTo>
                        <a:pt x="110" y="83"/>
                      </a:lnTo>
                      <a:lnTo>
                        <a:pt x="110" y="85"/>
                      </a:lnTo>
                      <a:lnTo>
                        <a:pt x="110" y="86"/>
                      </a:lnTo>
                      <a:lnTo>
                        <a:pt x="110" y="87"/>
                      </a:lnTo>
                      <a:lnTo>
                        <a:pt x="110" y="88"/>
                      </a:lnTo>
                      <a:lnTo>
                        <a:pt x="110" y="89"/>
                      </a:lnTo>
                      <a:lnTo>
                        <a:pt x="110" y="91"/>
                      </a:lnTo>
                      <a:lnTo>
                        <a:pt x="110" y="92"/>
                      </a:lnTo>
                      <a:lnTo>
                        <a:pt x="110" y="93"/>
                      </a:lnTo>
                      <a:lnTo>
                        <a:pt x="110" y="94"/>
                      </a:lnTo>
                      <a:lnTo>
                        <a:pt x="110" y="96"/>
                      </a:lnTo>
                      <a:lnTo>
                        <a:pt x="110" y="97"/>
                      </a:lnTo>
                      <a:lnTo>
                        <a:pt x="110" y="98"/>
                      </a:lnTo>
                      <a:lnTo>
                        <a:pt x="110" y="99"/>
                      </a:lnTo>
                      <a:lnTo>
                        <a:pt x="110" y="100"/>
                      </a:lnTo>
                      <a:lnTo>
                        <a:pt x="110" y="102"/>
                      </a:lnTo>
                      <a:lnTo>
                        <a:pt x="110" y="103"/>
                      </a:lnTo>
                      <a:lnTo>
                        <a:pt x="110" y="104"/>
                      </a:lnTo>
                      <a:lnTo>
                        <a:pt x="110" y="105"/>
                      </a:lnTo>
                      <a:lnTo>
                        <a:pt x="110" y="106"/>
                      </a:lnTo>
                      <a:lnTo>
                        <a:pt x="110" y="108"/>
                      </a:lnTo>
                      <a:lnTo>
                        <a:pt x="110" y="109"/>
                      </a:lnTo>
                      <a:lnTo>
                        <a:pt x="110" y="110"/>
                      </a:lnTo>
                      <a:lnTo>
                        <a:pt x="110" y="111"/>
                      </a:lnTo>
                      <a:lnTo>
                        <a:pt x="110" y="113"/>
                      </a:lnTo>
                      <a:lnTo>
                        <a:pt x="110" y="114"/>
                      </a:lnTo>
                      <a:lnTo>
                        <a:pt x="110" y="115"/>
                      </a:lnTo>
                      <a:lnTo>
                        <a:pt x="110" y="116"/>
                      </a:lnTo>
                      <a:lnTo>
                        <a:pt x="110" y="117"/>
                      </a:lnTo>
                      <a:lnTo>
                        <a:pt x="110" y="119"/>
                      </a:lnTo>
                      <a:lnTo>
                        <a:pt x="110" y="120"/>
                      </a:lnTo>
                      <a:lnTo>
                        <a:pt x="110" y="121"/>
                      </a:lnTo>
                      <a:lnTo>
                        <a:pt x="110" y="122"/>
                      </a:lnTo>
                      <a:lnTo>
                        <a:pt x="110" y="123"/>
                      </a:lnTo>
                      <a:lnTo>
                        <a:pt x="110" y="125"/>
                      </a:lnTo>
                      <a:lnTo>
                        <a:pt x="110" y="126"/>
                      </a:lnTo>
                      <a:lnTo>
                        <a:pt x="110" y="127"/>
                      </a:lnTo>
                      <a:lnTo>
                        <a:pt x="110" y="128"/>
                      </a:lnTo>
                      <a:lnTo>
                        <a:pt x="110" y="130"/>
                      </a:lnTo>
                      <a:lnTo>
                        <a:pt x="110" y="131"/>
                      </a:lnTo>
                      <a:lnTo>
                        <a:pt x="110" y="132"/>
                      </a:lnTo>
                      <a:lnTo>
                        <a:pt x="110" y="133"/>
                      </a:lnTo>
                      <a:lnTo>
                        <a:pt x="110" y="134"/>
                      </a:lnTo>
                      <a:lnTo>
                        <a:pt x="110" y="136"/>
                      </a:lnTo>
                      <a:lnTo>
                        <a:pt x="110" y="137"/>
                      </a:lnTo>
                      <a:lnTo>
                        <a:pt x="110" y="138"/>
                      </a:lnTo>
                      <a:lnTo>
                        <a:pt x="110" y="139"/>
                      </a:lnTo>
                      <a:lnTo>
                        <a:pt x="110" y="140"/>
                      </a:lnTo>
                      <a:lnTo>
                        <a:pt x="110" y="142"/>
                      </a:lnTo>
                      <a:lnTo>
                        <a:pt x="110" y="143"/>
                      </a:lnTo>
                      <a:lnTo>
                        <a:pt x="110" y="144"/>
                      </a:lnTo>
                      <a:lnTo>
                        <a:pt x="110" y="145"/>
                      </a:lnTo>
                      <a:lnTo>
                        <a:pt x="110" y="147"/>
                      </a:lnTo>
                      <a:lnTo>
                        <a:pt x="110" y="148"/>
                      </a:lnTo>
                      <a:lnTo>
                        <a:pt x="110" y="149"/>
                      </a:lnTo>
                      <a:lnTo>
                        <a:pt x="110" y="150"/>
                      </a:lnTo>
                      <a:lnTo>
                        <a:pt x="110" y="151"/>
                      </a:lnTo>
                      <a:lnTo>
                        <a:pt x="110" y="153"/>
                      </a:lnTo>
                      <a:lnTo>
                        <a:pt x="110" y="154"/>
                      </a:lnTo>
                      <a:lnTo>
                        <a:pt x="110" y="155"/>
                      </a:lnTo>
                      <a:lnTo>
                        <a:pt x="110" y="156"/>
                      </a:lnTo>
                      <a:lnTo>
                        <a:pt x="110" y="157"/>
                      </a:lnTo>
                      <a:lnTo>
                        <a:pt x="110" y="159"/>
                      </a:lnTo>
                      <a:lnTo>
                        <a:pt x="110" y="160"/>
                      </a:lnTo>
                      <a:lnTo>
                        <a:pt x="110" y="161"/>
                      </a:lnTo>
                      <a:lnTo>
                        <a:pt x="110" y="162"/>
                      </a:lnTo>
                      <a:lnTo>
                        <a:pt x="110" y="164"/>
                      </a:lnTo>
                      <a:lnTo>
                        <a:pt x="110" y="165"/>
                      </a:lnTo>
                      <a:lnTo>
                        <a:pt x="110" y="166"/>
                      </a:lnTo>
                      <a:lnTo>
                        <a:pt x="110" y="167"/>
                      </a:lnTo>
                      <a:lnTo>
                        <a:pt x="110" y="168"/>
                      </a:lnTo>
                      <a:lnTo>
                        <a:pt x="110" y="170"/>
                      </a:lnTo>
                      <a:lnTo>
                        <a:pt x="110" y="171"/>
                      </a:lnTo>
                      <a:lnTo>
                        <a:pt x="110" y="172"/>
                      </a:lnTo>
                      <a:lnTo>
                        <a:pt x="110" y="173"/>
                      </a:lnTo>
                      <a:lnTo>
                        <a:pt x="110" y="174"/>
                      </a:lnTo>
                      <a:lnTo>
                        <a:pt x="110" y="176"/>
                      </a:lnTo>
                      <a:lnTo>
                        <a:pt x="110" y="177"/>
                      </a:lnTo>
                      <a:lnTo>
                        <a:pt x="110" y="178"/>
                      </a:lnTo>
                      <a:lnTo>
                        <a:pt x="110" y="179"/>
                      </a:lnTo>
                      <a:lnTo>
                        <a:pt x="110" y="180"/>
                      </a:lnTo>
                      <a:lnTo>
                        <a:pt x="110" y="182"/>
                      </a:lnTo>
                      <a:lnTo>
                        <a:pt x="110" y="183"/>
                      </a:lnTo>
                      <a:lnTo>
                        <a:pt x="110" y="184"/>
                      </a:lnTo>
                      <a:lnTo>
                        <a:pt x="110" y="185"/>
                      </a:lnTo>
                      <a:lnTo>
                        <a:pt x="110" y="187"/>
                      </a:lnTo>
                      <a:lnTo>
                        <a:pt x="110" y="188"/>
                      </a:lnTo>
                      <a:lnTo>
                        <a:pt x="110" y="189"/>
                      </a:lnTo>
                      <a:lnTo>
                        <a:pt x="110" y="190"/>
                      </a:lnTo>
                      <a:lnTo>
                        <a:pt x="110" y="191"/>
                      </a:lnTo>
                      <a:lnTo>
                        <a:pt x="110" y="193"/>
                      </a:lnTo>
                      <a:lnTo>
                        <a:pt x="110" y="194"/>
                      </a:lnTo>
                      <a:lnTo>
                        <a:pt x="110" y="195"/>
                      </a:lnTo>
                      <a:lnTo>
                        <a:pt x="110" y="196"/>
                      </a:lnTo>
                      <a:lnTo>
                        <a:pt x="110" y="197"/>
                      </a:lnTo>
                      <a:lnTo>
                        <a:pt x="110" y="199"/>
                      </a:lnTo>
                      <a:lnTo>
                        <a:pt x="110" y="200"/>
                      </a:lnTo>
                      <a:lnTo>
                        <a:pt x="110" y="201"/>
                      </a:lnTo>
                      <a:lnTo>
                        <a:pt x="110" y="202"/>
                      </a:lnTo>
                      <a:lnTo>
                        <a:pt x="110" y="204"/>
                      </a:lnTo>
                      <a:lnTo>
                        <a:pt x="110" y="205"/>
                      </a:lnTo>
                      <a:lnTo>
                        <a:pt x="110" y="206"/>
                      </a:lnTo>
                      <a:lnTo>
                        <a:pt x="110" y="207"/>
                      </a:lnTo>
                      <a:lnTo>
                        <a:pt x="110" y="208"/>
                      </a:lnTo>
                      <a:lnTo>
                        <a:pt x="110" y="210"/>
                      </a:lnTo>
                      <a:lnTo>
                        <a:pt x="110" y="211"/>
                      </a:lnTo>
                      <a:lnTo>
                        <a:pt x="110" y="212"/>
                      </a:lnTo>
                      <a:lnTo>
                        <a:pt x="110" y="213"/>
                      </a:lnTo>
                      <a:lnTo>
                        <a:pt x="110" y="214"/>
                      </a:lnTo>
                      <a:lnTo>
                        <a:pt x="110" y="216"/>
                      </a:lnTo>
                      <a:lnTo>
                        <a:pt x="110" y="217"/>
                      </a:lnTo>
                      <a:lnTo>
                        <a:pt x="110" y="218"/>
                      </a:lnTo>
                      <a:lnTo>
                        <a:pt x="110" y="219"/>
                      </a:lnTo>
                      <a:lnTo>
                        <a:pt x="110" y="221"/>
                      </a:lnTo>
                      <a:lnTo>
                        <a:pt x="110" y="222"/>
                      </a:lnTo>
                      <a:lnTo>
                        <a:pt x="111" y="223"/>
                      </a:lnTo>
                      <a:lnTo>
                        <a:pt x="111" y="224"/>
                      </a:lnTo>
                      <a:lnTo>
                        <a:pt x="111" y="225"/>
                      </a:lnTo>
                      <a:lnTo>
                        <a:pt x="111" y="227"/>
                      </a:lnTo>
                      <a:lnTo>
                        <a:pt x="111" y="228"/>
                      </a:lnTo>
                      <a:lnTo>
                        <a:pt x="111" y="229"/>
                      </a:lnTo>
                      <a:lnTo>
                        <a:pt x="111" y="230"/>
                      </a:lnTo>
                      <a:lnTo>
                        <a:pt x="111" y="231"/>
                      </a:lnTo>
                      <a:lnTo>
                        <a:pt x="111" y="233"/>
                      </a:lnTo>
                      <a:lnTo>
                        <a:pt x="111" y="234"/>
                      </a:lnTo>
                      <a:lnTo>
                        <a:pt x="111" y="235"/>
                      </a:lnTo>
                      <a:lnTo>
                        <a:pt x="111" y="236"/>
                      </a:lnTo>
                      <a:lnTo>
                        <a:pt x="111" y="238"/>
                      </a:lnTo>
                      <a:lnTo>
                        <a:pt x="111" y="239"/>
                      </a:lnTo>
                      <a:lnTo>
                        <a:pt x="111" y="240"/>
                      </a:lnTo>
                      <a:lnTo>
                        <a:pt x="111" y="241"/>
                      </a:lnTo>
                      <a:lnTo>
                        <a:pt x="111" y="242"/>
                      </a:lnTo>
                      <a:lnTo>
                        <a:pt x="111" y="244"/>
                      </a:lnTo>
                      <a:lnTo>
                        <a:pt x="111" y="245"/>
                      </a:lnTo>
                      <a:lnTo>
                        <a:pt x="111" y="246"/>
                      </a:lnTo>
                      <a:lnTo>
                        <a:pt x="111" y="247"/>
                      </a:lnTo>
                      <a:lnTo>
                        <a:pt x="111" y="248"/>
                      </a:lnTo>
                      <a:lnTo>
                        <a:pt x="111" y="250"/>
                      </a:lnTo>
                      <a:lnTo>
                        <a:pt x="111" y="251"/>
                      </a:lnTo>
                      <a:lnTo>
                        <a:pt x="111" y="252"/>
                      </a:lnTo>
                      <a:lnTo>
                        <a:pt x="111" y="253"/>
                      </a:lnTo>
                      <a:lnTo>
                        <a:pt x="111" y="255"/>
                      </a:lnTo>
                      <a:lnTo>
                        <a:pt x="111" y="256"/>
                      </a:lnTo>
                      <a:lnTo>
                        <a:pt x="111" y="257"/>
                      </a:lnTo>
                      <a:lnTo>
                        <a:pt x="112" y="258"/>
                      </a:lnTo>
                      <a:lnTo>
                        <a:pt x="112" y="259"/>
                      </a:lnTo>
                      <a:lnTo>
                        <a:pt x="112" y="261"/>
                      </a:lnTo>
                      <a:lnTo>
                        <a:pt x="112" y="262"/>
                      </a:lnTo>
                      <a:lnTo>
                        <a:pt x="112" y="263"/>
                      </a:lnTo>
                      <a:lnTo>
                        <a:pt x="112" y="264"/>
                      </a:lnTo>
                      <a:lnTo>
                        <a:pt x="112" y="265"/>
                      </a:lnTo>
                      <a:lnTo>
                        <a:pt x="112" y="267"/>
                      </a:lnTo>
                      <a:lnTo>
                        <a:pt x="112" y="268"/>
                      </a:lnTo>
                      <a:lnTo>
                        <a:pt x="112" y="269"/>
                      </a:lnTo>
                      <a:lnTo>
                        <a:pt x="113" y="270"/>
                      </a:lnTo>
                      <a:lnTo>
                        <a:pt x="113" y="272"/>
                      </a:lnTo>
                      <a:lnTo>
                        <a:pt x="113" y="273"/>
                      </a:lnTo>
                      <a:lnTo>
                        <a:pt x="113" y="274"/>
                      </a:lnTo>
                      <a:lnTo>
                        <a:pt x="113" y="275"/>
                      </a:lnTo>
                      <a:lnTo>
                        <a:pt x="113" y="276"/>
                      </a:lnTo>
                      <a:lnTo>
                        <a:pt x="113" y="278"/>
                      </a:lnTo>
                      <a:lnTo>
                        <a:pt x="114" y="279"/>
                      </a:lnTo>
                      <a:lnTo>
                        <a:pt x="114" y="280"/>
                      </a:lnTo>
                      <a:lnTo>
                        <a:pt x="114" y="281"/>
                      </a:lnTo>
                      <a:lnTo>
                        <a:pt x="114" y="282"/>
                      </a:lnTo>
                      <a:lnTo>
                        <a:pt x="114" y="284"/>
                      </a:lnTo>
                      <a:lnTo>
                        <a:pt x="115" y="285"/>
                      </a:lnTo>
                      <a:lnTo>
                        <a:pt x="115" y="286"/>
                      </a:lnTo>
                      <a:lnTo>
                        <a:pt x="115" y="287"/>
                      </a:lnTo>
                      <a:lnTo>
                        <a:pt x="115" y="289"/>
                      </a:lnTo>
                      <a:lnTo>
                        <a:pt x="115" y="290"/>
                      </a:lnTo>
                      <a:lnTo>
                        <a:pt x="116" y="291"/>
                      </a:lnTo>
                      <a:lnTo>
                        <a:pt x="116" y="292"/>
                      </a:lnTo>
                      <a:lnTo>
                        <a:pt x="116" y="293"/>
                      </a:lnTo>
                      <a:lnTo>
                        <a:pt x="117" y="295"/>
                      </a:lnTo>
                      <a:lnTo>
                        <a:pt x="117" y="296"/>
                      </a:lnTo>
                      <a:lnTo>
                        <a:pt x="117" y="297"/>
                      </a:lnTo>
                      <a:lnTo>
                        <a:pt x="118" y="298"/>
                      </a:lnTo>
                      <a:lnTo>
                        <a:pt x="118" y="299"/>
                      </a:lnTo>
                      <a:lnTo>
                        <a:pt x="118" y="301"/>
                      </a:lnTo>
                      <a:lnTo>
                        <a:pt x="119" y="302"/>
                      </a:lnTo>
                      <a:lnTo>
                        <a:pt x="119" y="303"/>
                      </a:lnTo>
                      <a:lnTo>
                        <a:pt x="120" y="304"/>
                      </a:lnTo>
                      <a:lnTo>
                        <a:pt x="120" y="306"/>
                      </a:lnTo>
                      <a:lnTo>
                        <a:pt x="120" y="307"/>
                      </a:lnTo>
                      <a:lnTo>
                        <a:pt x="121" y="308"/>
                      </a:lnTo>
                      <a:lnTo>
                        <a:pt x="121" y="309"/>
                      </a:lnTo>
                      <a:lnTo>
                        <a:pt x="122" y="310"/>
                      </a:lnTo>
                      <a:lnTo>
                        <a:pt x="122" y="312"/>
                      </a:lnTo>
                      <a:lnTo>
                        <a:pt x="123" y="313"/>
                      </a:lnTo>
                      <a:lnTo>
                        <a:pt x="123" y="314"/>
                      </a:lnTo>
                      <a:lnTo>
                        <a:pt x="123" y="315"/>
                      </a:lnTo>
                      <a:lnTo>
                        <a:pt x="124" y="316"/>
                      </a:lnTo>
                      <a:lnTo>
                        <a:pt x="124" y="318"/>
                      </a:lnTo>
                      <a:lnTo>
                        <a:pt x="125" y="319"/>
                      </a:lnTo>
                      <a:lnTo>
                        <a:pt x="125" y="320"/>
                      </a:lnTo>
                      <a:lnTo>
                        <a:pt x="126" y="321"/>
                      </a:lnTo>
                      <a:lnTo>
                        <a:pt x="126" y="322"/>
                      </a:lnTo>
                      <a:lnTo>
                        <a:pt x="126" y="324"/>
                      </a:lnTo>
                      <a:lnTo>
                        <a:pt x="127" y="325"/>
                      </a:lnTo>
                      <a:lnTo>
                        <a:pt x="127" y="326"/>
                      </a:lnTo>
                      <a:lnTo>
                        <a:pt x="127" y="327"/>
                      </a:lnTo>
                      <a:lnTo>
                        <a:pt x="128" y="329"/>
                      </a:lnTo>
                      <a:lnTo>
                        <a:pt x="128" y="330"/>
                      </a:lnTo>
                      <a:lnTo>
                        <a:pt x="128" y="331"/>
                      </a:lnTo>
                      <a:lnTo>
                        <a:pt x="129" y="332"/>
                      </a:lnTo>
                      <a:lnTo>
                        <a:pt x="129" y="333"/>
                      </a:lnTo>
                      <a:lnTo>
                        <a:pt x="129" y="335"/>
                      </a:lnTo>
                      <a:lnTo>
                        <a:pt x="130" y="336"/>
                      </a:lnTo>
                      <a:lnTo>
                        <a:pt x="130" y="337"/>
                      </a:lnTo>
                      <a:lnTo>
                        <a:pt x="130" y="338"/>
                      </a:lnTo>
                      <a:lnTo>
                        <a:pt x="131" y="339"/>
                      </a:lnTo>
                      <a:lnTo>
                        <a:pt x="131" y="341"/>
                      </a:lnTo>
                      <a:lnTo>
                        <a:pt x="131" y="342"/>
                      </a:lnTo>
                      <a:lnTo>
                        <a:pt x="132" y="343"/>
                      </a:lnTo>
                      <a:lnTo>
                        <a:pt x="132" y="344"/>
                      </a:lnTo>
                      <a:lnTo>
                        <a:pt x="133" y="346"/>
                      </a:lnTo>
                      <a:lnTo>
                        <a:pt x="133" y="347"/>
                      </a:lnTo>
                      <a:lnTo>
                        <a:pt x="133" y="348"/>
                      </a:lnTo>
                      <a:lnTo>
                        <a:pt x="134" y="349"/>
                      </a:lnTo>
                      <a:lnTo>
                        <a:pt x="134" y="350"/>
                      </a:lnTo>
                      <a:lnTo>
                        <a:pt x="135" y="352"/>
                      </a:lnTo>
                      <a:lnTo>
                        <a:pt x="135" y="353"/>
                      </a:lnTo>
                      <a:lnTo>
                        <a:pt x="136" y="354"/>
                      </a:lnTo>
                      <a:lnTo>
                        <a:pt x="136" y="355"/>
                      </a:lnTo>
                      <a:lnTo>
                        <a:pt x="137" y="356"/>
                      </a:lnTo>
                      <a:lnTo>
                        <a:pt x="137" y="358"/>
                      </a:lnTo>
                      <a:lnTo>
                        <a:pt x="138" y="359"/>
                      </a:lnTo>
                      <a:lnTo>
                        <a:pt x="138" y="360"/>
                      </a:lnTo>
                      <a:lnTo>
                        <a:pt x="139" y="361"/>
                      </a:lnTo>
                      <a:lnTo>
                        <a:pt x="140" y="363"/>
                      </a:lnTo>
                      <a:lnTo>
                        <a:pt x="140" y="364"/>
                      </a:lnTo>
                      <a:lnTo>
                        <a:pt x="141" y="365"/>
                      </a:lnTo>
                      <a:lnTo>
                        <a:pt x="142" y="366"/>
                      </a:lnTo>
                      <a:lnTo>
                        <a:pt x="142" y="367"/>
                      </a:lnTo>
                      <a:lnTo>
                        <a:pt x="143" y="369"/>
                      </a:lnTo>
                      <a:lnTo>
                        <a:pt x="143" y="370"/>
                      </a:lnTo>
                      <a:lnTo>
                        <a:pt x="144" y="371"/>
                      </a:lnTo>
                      <a:lnTo>
                        <a:pt x="145" y="372"/>
                      </a:lnTo>
                      <a:lnTo>
                        <a:pt x="145" y="373"/>
                      </a:lnTo>
                      <a:lnTo>
                        <a:pt x="146" y="375"/>
                      </a:lnTo>
                      <a:lnTo>
                        <a:pt x="147" y="376"/>
                      </a:lnTo>
                      <a:lnTo>
                        <a:pt x="147" y="377"/>
                      </a:lnTo>
                      <a:lnTo>
                        <a:pt x="148" y="378"/>
                      </a:lnTo>
                      <a:lnTo>
                        <a:pt x="148" y="380"/>
                      </a:lnTo>
                      <a:lnTo>
                        <a:pt x="149" y="381"/>
                      </a:lnTo>
                      <a:lnTo>
                        <a:pt x="149" y="382"/>
                      </a:lnTo>
                      <a:lnTo>
                        <a:pt x="150" y="383"/>
                      </a:lnTo>
                      <a:lnTo>
                        <a:pt x="150" y="384"/>
                      </a:lnTo>
                      <a:lnTo>
                        <a:pt x="151" y="386"/>
                      </a:lnTo>
                      <a:lnTo>
                        <a:pt x="151" y="387"/>
                      </a:lnTo>
                      <a:lnTo>
                        <a:pt x="152" y="388"/>
                      </a:lnTo>
                      <a:lnTo>
                        <a:pt x="152" y="389"/>
                      </a:lnTo>
                      <a:lnTo>
                        <a:pt x="153" y="390"/>
                      </a:lnTo>
                      <a:lnTo>
                        <a:pt x="153" y="392"/>
                      </a:lnTo>
                      <a:lnTo>
                        <a:pt x="154" y="393"/>
                      </a:lnTo>
                      <a:lnTo>
                        <a:pt x="154" y="394"/>
                      </a:lnTo>
                      <a:lnTo>
                        <a:pt x="155" y="395"/>
                      </a:lnTo>
                      <a:lnTo>
                        <a:pt x="155" y="397"/>
                      </a:lnTo>
                      <a:lnTo>
                        <a:pt x="155" y="398"/>
                      </a:lnTo>
                      <a:lnTo>
                        <a:pt x="156" y="399"/>
                      </a:lnTo>
                      <a:lnTo>
                        <a:pt x="156" y="400"/>
                      </a:lnTo>
                      <a:lnTo>
                        <a:pt x="157" y="401"/>
                      </a:lnTo>
                      <a:lnTo>
                        <a:pt x="157" y="403"/>
                      </a:lnTo>
                      <a:lnTo>
                        <a:pt x="158" y="404"/>
                      </a:lnTo>
                      <a:lnTo>
                        <a:pt x="159" y="405"/>
                      </a:lnTo>
                      <a:lnTo>
                        <a:pt x="159" y="406"/>
                      </a:lnTo>
                      <a:lnTo>
                        <a:pt x="160" y="407"/>
                      </a:lnTo>
                      <a:lnTo>
                        <a:pt x="160" y="409"/>
                      </a:lnTo>
                      <a:lnTo>
                        <a:pt x="161" y="410"/>
                      </a:lnTo>
                      <a:lnTo>
                        <a:pt x="162" y="411"/>
                      </a:lnTo>
                      <a:lnTo>
                        <a:pt x="162" y="412"/>
                      </a:lnTo>
                      <a:lnTo>
                        <a:pt x="163" y="414"/>
                      </a:lnTo>
                      <a:lnTo>
                        <a:pt x="164" y="415"/>
                      </a:lnTo>
                      <a:lnTo>
                        <a:pt x="164" y="416"/>
                      </a:lnTo>
                      <a:lnTo>
                        <a:pt x="165" y="417"/>
                      </a:lnTo>
                      <a:lnTo>
                        <a:pt x="166" y="418"/>
                      </a:lnTo>
                      <a:lnTo>
                        <a:pt x="167" y="420"/>
                      </a:lnTo>
                      <a:lnTo>
                        <a:pt x="167" y="421"/>
                      </a:lnTo>
                      <a:lnTo>
                        <a:pt x="168" y="422"/>
                      </a:lnTo>
                      <a:lnTo>
                        <a:pt x="169" y="423"/>
                      </a:lnTo>
                      <a:lnTo>
                        <a:pt x="169" y="424"/>
                      </a:lnTo>
                      <a:lnTo>
                        <a:pt x="170" y="426"/>
                      </a:lnTo>
                      <a:lnTo>
                        <a:pt x="171" y="427"/>
                      </a:lnTo>
                      <a:lnTo>
                        <a:pt x="171" y="428"/>
                      </a:lnTo>
                      <a:lnTo>
                        <a:pt x="172" y="429"/>
                      </a:lnTo>
                      <a:lnTo>
                        <a:pt x="172" y="431"/>
                      </a:lnTo>
                      <a:lnTo>
                        <a:pt x="172" y="432"/>
                      </a:lnTo>
                      <a:lnTo>
                        <a:pt x="173" y="433"/>
                      </a:lnTo>
                      <a:lnTo>
                        <a:pt x="173" y="434"/>
                      </a:lnTo>
                      <a:lnTo>
                        <a:pt x="173" y="435"/>
                      </a:lnTo>
                      <a:lnTo>
                        <a:pt x="173" y="437"/>
                      </a:lnTo>
                      <a:lnTo>
                        <a:pt x="173" y="438"/>
                      </a:lnTo>
                      <a:lnTo>
                        <a:pt x="173" y="439"/>
                      </a:lnTo>
                      <a:lnTo>
                        <a:pt x="173" y="440"/>
                      </a:lnTo>
                      <a:lnTo>
                        <a:pt x="173" y="441"/>
                      </a:lnTo>
                      <a:lnTo>
                        <a:pt x="173" y="443"/>
                      </a:lnTo>
                      <a:lnTo>
                        <a:pt x="172" y="444"/>
                      </a:lnTo>
                      <a:lnTo>
                        <a:pt x="172" y="445"/>
                      </a:lnTo>
                      <a:lnTo>
                        <a:pt x="171" y="446"/>
                      </a:lnTo>
                      <a:lnTo>
                        <a:pt x="171" y="448"/>
                      </a:lnTo>
                      <a:lnTo>
                        <a:pt x="170" y="449"/>
                      </a:lnTo>
                      <a:lnTo>
                        <a:pt x="170" y="450"/>
                      </a:lnTo>
                      <a:lnTo>
                        <a:pt x="169" y="451"/>
                      </a:lnTo>
                      <a:lnTo>
                        <a:pt x="168" y="452"/>
                      </a:lnTo>
                      <a:lnTo>
                        <a:pt x="167" y="454"/>
                      </a:lnTo>
                      <a:lnTo>
                        <a:pt x="166" y="455"/>
                      </a:lnTo>
                      <a:lnTo>
                        <a:pt x="165" y="456"/>
                      </a:lnTo>
                      <a:lnTo>
                        <a:pt x="165" y="457"/>
                      </a:lnTo>
                      <a:lnTo>
                        <a:pt x="164" y="458"/>
                      </a:lnTo>
                      <a:lnTo>
                        <a:pt x="163" y="460"/>
                      </a:lnTo>
                      <a:lnTo>
                        <a:pt x="162" y="461"/>
                      </a:lnTo>
                      <a:lnTo>
                        <a:pt x="160" y="462"/>
                      </a:lnTo>
                      <a:lnTo>
                        <a:pt x="159" y="463"/>
                      </a:lnTo>
                      <a:lnTo>
                        <a:pt x="158" y="464"/>
                      </a:lnTo>
                      <a:lnTo>
                        <a:pt x="157" y="466"/>
                      </a:lnTo>
                      <a:lnTo>
                        <a:pt x="156" y="467"/>
                      </a:lnTo>
                      <a:lnTo>
                        <a:pt x="155" y="468"/>
                      </a:lnTo>
                      <a:lnTo>
                        <a:pt x="154" y="469"/>
                      </a:lnTo>
                      <a:lnTo>
                        <a:pt x="153" y="471"/>
                      </a:lnTo>
                      <a:lnTo>
                        <a:pt x="151" y="472"/>
                      </a:lnTo>
                      <a:lnTo>
                        <a:pt x="150" y="473"/>
                      </a:lnTo>
                      <a:lnTo>
                        <a:pt x="149" y="474"/>
                      </a:lnTo>
                      <a:lnTo>
                        <a:pt x="148" y="475"/>
                      </a:lnTo>
                      <a:lnTo>
                        <a:pt x="147" y="477"/>
                      </a:lnTo>
                      <a:lnTo>
                        <a:pt x="146" y="478"/>
                      </a:lnTo>
                      <a:lnTo>
                        <a:pt x="144" y="479"/>
                      </a:lnTo>
                      <a:lnTo>
                        <a:pt x="143" y="480"/>
                      </a:lnTo>
                      <a:lnTo>
                        <a:pt x="142" y="481"/>
                      </a:lnTo>
                      <a:lnTo>
                        <a:pt x="141" y="483"/>
                      </a:lnTo>
                      <a:lnTo>
                        <a:pt x="140" y="484"/>
                      </a:lnTo>
                      <a:lnTo>
                        <a:pt x="139" y="485"/>
                      </a:lnTo>
                      <a:lnTo>
                        <a:pt x="138" y="486"/>
                      </a:lnTo>
                      <a:lnTo>
                        <a:pt x="137" y="488"/>
                      </a:lnTo>
                      <a:lnTo>
                        <a:pt x="136" y="489"/>
                      </a:lnTo>
                      <a:lnTo>
                        <a:pt x="135" y="490"/>
                      </a:lnTo>
                      <a:lnTo>
                        <a:pt x="135" y="491"/>
                      </a:lnTo>
                      <a:lnTo>
                        <a:pt x="134" y="492"/>
                      </a:lnTo>
                      <a:lnTo>
                        <a:pt x="133" y="494"/>
                      </a:lnTo>
                      <a:lnTo>
                        <a:pt x="132" y="495"/>
                      </a:lnTo>
                      <a:lnTo>
                        <a:pt x="131" y="496"/>
                      </a:lnTo>
                      <a:lnTo>
                        <a:pt x="131" y="497"/>
                      </a:lnTo>
                      <a:lnTo>
                        <a:pt x="130" y="498"/>
                      </a:lnTo>
                      <a:lnTo>
                        <a:pt x="129" y="500"/>
                      </a:lnTo>
                      <a:lnTo>
                        <a:pt x="129" y="501"/>
                      </a:lnTo>
                      <a:lnTo>
                        <a:pt x="128" y="502"/>
                      </a:lnTo>
                      <a:lnTo>
                        <a:pt x="128" y="503"/>
                      </a:lnTo>
                      <a:lnTo>
                        <a:pt x="127" y="505"/>
                      </a:lnTo>
                      <a:lnTo>
                        <a:pt x="127" y="506"/>
                      </a:lnTo>
                      <a:lnTo>
                        <a:pt x="126" y="507"/>
                      </a:lnTo>
                      <a:lnTo>
                        <a:pt x="126" y="508"/>
                      </a:lnTo>
                      <a:lnTo>
                        <a:pt x="125" y="509"/>
                      </a:lnTo>
                      <a:lnTo>
                        <a:pt x="125" y="511"/>
                      </a:lnTo>
                      <a:lnTo>
                        <a:pt x="124" y="512"/>
                      </a:lnTo>
                      <a:lnTo>
                        <a:pt x="124" y="513"/>
                      </a:lnTo>
                      <a:lnTo>
                        <a:pt x="123" y="514"/>
                      </a:lnTo>
                      <a:lnTo>
                        <a:pt x="123" y="515"/>
                      </a:lnTo>
                      <a:lnTo>
                        <a:pt x="123" y="517"/>
                      </a:lnTo>
                      <a:lnTo>
                        <a:pt x="122" y="518"/>
                      </a:lnTo>
                      <a:lnTo>
                        <a:pt x="122" y="519"/>
                      </a:lnTo>
                      <a:lnTo>
                        <a:pt x="122" y="520"/>
                      </a:lnTo>
                      <a:lnTo>
                        <a:pt x="122" y="522"/>
                      </a:lnTo>
                      <a:lnTo>
                        <a:pt x="122" y="523"/>
                      </a:lnTo>
                      <a:lnTo>
                        <a:pt x="121" y="524"/>
                      </a:lnTo>
                      <a:lnTo>
                        <a:pt x="122" y="525"/>
                      </a:lnTo>
                      <a:lnTo>
                        <a:pt x="122" y="526"/>
                      </a:lnTo>
                      <a:lnTo>
                        <a:pt x="122" y="528"/>
                      </a:lnTo>
                      <a:lnTo>
                        <a:pt x="122" y="529"/>
                      </a:lnTo>
                      <a:lnTo>
                        <a:pt x="123" y="530"/>
                      </a:lnTo>
                      <a:lnTo>
                        <a:pt x="123" y="531"/>
                      </a:lnTo>
                      <a:lnTo>
                        <a:pt x="124" y="532"/>
                      </a:lnTo>
                      <a:lnTo>
                        <a:pt x="125" y="534"/>
                      </a:lnTo>
                      <a:lnTo>
                        <a:pt x="126" y="535"/>
                      </a:lnTo>
                      <a:lnTo>
                        <a:pt x="128" y="536"/>
                      </a:lnTo>
                      <a:lnTo>
                        <a:pt x="129" y="537"/>
                      </a:lnTo>
                      <a:lnTo>
                        <a:pt x="131" y="539"/>
                      </a:lnTo>
                      <a:lnTo>
                        <a:pt x="133" y="540"/>
                      </a:lnTo>
                      <a:lnTo>
                        <a:pt x="136" y="541"/>
                      </a:lnTo>
                      <a:lnTo>
                        <a:pt x="138" y="542"/>
                      </a:lnTo>
                      <a:lnTo>
                        <a:pt x="141" y="543"/>
                      </a:lnTo>
                      <a:lnTo>
                        <a:pt x="144" y="545"/>
                      </a:lnTo>
                      <a:lnTo>
                        <a:pt x="148" y="546"/>
                      </a:lnTo>
                      <a:lnTo>
                        <a:pt x="152" y="547"/>
                      </a:lnTo>
                      <a:lnTo>
                        <a:pt x="156" y="548"/>
                      </a:lnTo>
                      <a:lnTo>
                        <a:pt x="160" y="549"/>
                      </a:lnTo>
                      <a:lnTo>
                        <a:pt x="164" y="551"/>
                      </a:lnTo>
                      <a:lnTo>
                        <a:pt x="169" y="552"/>
                      </a:lnTo>
                      <a:lnTo>
                        <a:pt x="173" y="553"/>
                      </a:lnTo>
                      <a:lnTo>
                        <a:pt x="178" y="554"/>
                      </a:lnTo>
                      <a:lnTo>
                        <a:pt x="183" y="556"/>
                      </a:lnTo>
                      <a:lnTo>
                        <a:pt x="187" y="557"/>
                      </a:lnTo>
                      <a:lnTo>
                        <a:pt x="192" y="558"/>
                      </a:lnTo>
                      <a:lnTo>
                        <a:pt x="196" y="559"/>
                      </a:lnTo>
                      <a:lnTo>
                        <a:pt x="200" y="560"/>
                      </a:lnTo>
                      <a:lnTo>
                        <a:pt x="204" y="562"/>
                      </a:lnTo>
                      <a:lnTo>
                        <a:pt x="208" y="563"/>
                      </a:lnTo>
                      <a:lnTo>
                        <a:pt x="211" y="564"/>
                      </a:lnTo>
                      <a:lnTo>
                        <a:pt x="214" y="565"/>
                      </a:lnTo>
                      <a:lnTo>
                        <a:pt x="216" y="566"/>
                      </a:lnTo>
                      <a:lnTo>
                        <a:pt x="218" y="568"/>
                      </a:lnTo>
                      <a:lnTo>
                        <a:pt x="219" y="569"/>
                      </a:lnTo>
                      <a:lnTo>
                        <a:pt x="220" y="570"/>
                      </a:lnTo>
                      <a:lnTo>
                        <a:pt x="219" y="571"/>
                      </a:lnTo>
                      <a:lnTo>
                        <a:pt x="219" y="573"/>
                      </a:lnTo>
                      <a:lnTo>
                        <a:pt x="218" y="574"/>
                      </a:lnTo>
                      <a:lnTo>
                        <a:pt x="216" y="575"/>
                      </a:lnTo>
                      <a:lnTo>
                        <a:pt x="214" y="576"/>
                      </a:lnTo>
                      <a:lnTo>
                        <a:pt x="211" y="577"/>
                      </a:lnTo>
                      <a:lnTo>
                        <a:pt x="208" y="579"/>
                      </a:lnTo>
                      <a:lnTo>
                        <a:pt x="204" y="580"/>
                      </a:lnTo>
                      <a:lnTo>
                        <a:pt x="200" y="581"/>
                      </a:lnTo>
                      <a:lnTo>
                        <a:pt x="196" y="582"/>
                      </a:lnTo>
                      <a:lnTo>
                        <a:pt x="191" y="583"/>
                      </a:lnTo>
                      <a:lnTo>
                        <a:pt x="186" y="585"/>
                      </a:lnTo>
                      <a:lnTo>
                        <a:pt x="181" y="586"/>
                      </a:lnTo>
                      <a:lnTo>
                        <a:pt x="177" y="587"/>
                      </a:lnTo>
                      <a:lnTo>
                        <a:pt x="172" y="588"/>
                      </a:lnTo>
                      <a:lnTo>
                        <a:pt x="167" y="590"/>
                      </a:lnTo>
                      <a:lnTo>
                        <a:pt x="162" y="591"/>
                      </a:lnTo>
                      <a:lnTo>
                        <a:pt x="157" y="592"/>
                      </a:lnTo>
                      <a:lnTo>
                        <a:pt x="153" y="593"/>
                      </a:lnTo>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21" name="Freeform 198">
                  <a:extLst>
                    <a:ext uri="{FF2B5EF4-FFF2-40B4-BE49-F238E27FC236}">
                      <a16:creationId xmlns:a16="http://schemas.microsoft.com/office/drawing/2014/main" id="{C1BD1352-73B5-400F-9FA5-5C283409A767}"/>
                    </a:ext>
                  </a:extLst>
                </p:cNvPr>
                <p:cNvSpPr>
                  <a:spLocks/>
                </p:cNvSpPr>
                <p:nvPr/>
              </p:nvSpPr>
              <p:spPr bwMode="auto">
                <a:xfrm>
                  <a:off x="41603964" y="26050569"/>
                  <a:ext cx="198076" cy="125344"/>
                </a:xfrm>
                <a:custGeom>
                  <a:avLst/>
                  <a:gdLst>
                    <a:gd name="T0" fmla="*/ 41 w 41"/>
                    <a:gd name="T1" fmla="*/ 0 h 26"/>
                    <a:gd name="T2" fmla="*/ 37 w 41"/>
                    <a:gd name="T3" fmla="*/ 2 h 26"/>
                    <a:gd name="T4" fmla="*/ 33 w 41"/>
                    <a:gd name="T5" fmla="*/ 3 h 26"/>
                    <a:gd name="T6" fmla="*/ 29 w 41"/>
                    <a:gd name="T7" fmla="*/ 4 h 26"/>
                    <a:gd name="T8" fmla="*/ 26 w 41"/>
                    <a:gd name="T9" fmla="*/ 5 h 26"/>
                    <a:gd name="T10" fmla="*/ 23 w 41"/>
                    <a:gd name="T11" fmla="*/ 6 h 26"/>
                    <a:gd name="T12" fmla="*/ 20 w 41"/>
                    <a:gd name="T13" fmla="*/ 8 h 26"/>
                    <a:gd name="T14" fmla="*/ 18 w 41"/>
                    <a:gd name="T15" fmla="*/ 9 h 26"/>
                    <a:gd name="T16" fmla="*/ 16 w 41"/>
                    <a:gd name="T17" fmla="*/ 10 h 26"/>
                    <a:gd name="T18" fmla="*/ 14 w 41"/>
                    <a:gd name="T19" fmla="*/ 11 h 26"/>
                    <a:gd name="T20" fmla="*/ 12 w 41"/>
                    <a:gd name="T21" fmla="*/ 12 h 26"/>
                    <a:gd name="T22" fmla="*/ 10 w 41"/>
                    <a:gd name="T23" fmla="*/ 14 h 26"/>
                    <a:gd name="T24" fmla="*/ 9 w 41"/>
                    <a:gd name="T25" fmla="*/ 15 h 26"/>
                    <a:gd name="T26" fmla="*/ 8 w 41"/>
                    <a:gd name="T27" fmla="*/ 16 h 26"/>
                    <a:gd name="T28" fmla="*/ 7 w 41"/>
                    <a:gd name="T29" fmla="*/ 17 h 26"/>
                    <a:gd name="T30" fmla="*/ 6 w 41"/>
                    <a:gd name="T31" fmla="*/ 19 h 26"/>
                    <a:gd name="T32" fmla="*/ 5 w 41"/>
                    <a:gd name="T33" fmla="*/ 20 h 26"/>
                    <a:gd name="T34" fmla="*/ 4 w 41"/>
                    <a:gd name="T35" fmla="*/ 21 h 26"/>
                    <a:gd name="T36" fmla="*/ 4 w 41"/>
                    <a:gd name="T37" fmla="*/ 22 h 26"/>
                    <a:gd name="T38" fmla="*/ 4 w 41"/>
                    <a:gd name="T39" fmla="*/ 23 h 26"/>
                    <a:gd name="T40" fmla="*/ 3 w 41"/>
                    <a:gd name="T41" fmla="*/ 25 h 26"/>
                    <a:gd name="T42" fmla="*/ 3 w 41"/>
                    <a:gd name="T43" fmla="*/ 26 h 26"/>
                    <a:gd name="T44" fmla="*/ 0 w 41"/>
                    <a:gd name="T4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22" name="Freeform 199">
                  <a:extLst>
                    <a:ext uri="{FF2B5EF4-FFF2-40B4-BE49-F238E27FC236}">
                      <a16:creationId xmlns:a16="http://schemas.microsoft.com/office/drawing/2014/main" id="{D39973F9-3A16-453D-87DB-872FC96CDC00}"/>
                    </a:ext>
                  </a:extLst>
                </p:cNvPr>
                <p:cNvSpPr>
                  <a:spLocks/>
                </p:cNvSpPr>
                <p:nvPr/>
              </p:nvSpPr>
              <p:spPr bwMode="auto">
                <a:xfrm>
                  <a:off x="42263185" y="24062074"/>
                  <a:ext cx="1066205" cy="2157169"/>
                </a:xfrm>
                <a:custGeom>
                  <a:avLst/>
                  <a:gdLst>
                    <a:gd name="T0" fmla="*/ 319 w 689"/>
                    <a:gd name="T1" fmla="*/ 1350 h 1394"/>
                    <a:gd name="T2" fmla="*/ 238 w 689"/>
                    <a:gd name="T3" fmla="*/ 1307 h 1394"/>
                    <a:gd name="T4" fmla="*/ 87 w 689"/>
                    <a:gd name="T5" fmla="*/ 1260 h 1394"/>
                    <a:gd name="T6" fmla="*/ 0 w 689"/>
                    <a:gd name="T7" fmla="*/ 1213 h 1394"/>
                    <a:gd name="T8" fmla="*/ 78 w 689"/>
                    <a:gd name="T9" fmla="*/ 1166 h 1394"/>
                    <a:gd name="T10" fmla="*/ 219 w 689"/>
                    <a:gd name="T11" fmla="*/ 1119 h 1394"/>
                    <a:gd name="T12" fmla="*/ 291 w 689"/>
                    <a:gd name="T13" fmla="*/ 1075 h 1394"/>
                    <a:gd name="T14" fmla="*/ 300 w 689"/>
                    <a:gd name="T15" fmla="*/ 1028 h 1394"/>
                    <a:gd name="T16" fmla="*/ 278 w 689"/>
                    <a:gd name="T17" fmla="*/ 981 h 1394"/>
                    <a:gd name="T18" fmla="*/ 234 w 689"/>
                    <a:gd name="T19" fmla="*/ 934 h 1394"/>
                    <a:gd name="T20" fmla="*/ 187 w 689"/>
                    <a:gd name="T21" fmla="*/ 887 h 1394"/>
                    <a:gd name="T22" fmla="*/ 162 w 689"/>
                    <a:gd name="T23" fmla="*/ 840 h 1394"/>
                    <a:gd name="T24" fmla="*/ 169 w 689"/>
                    <a:gd name="T25" fmla="*/ 796 h 1394"/>
                    <a:gd name="T26" fmla="*/ 194 w 689"/>
                    <a:gd name="T27" fmla="*/ 749 h 1394"/>
                    <a:gd name="T28" fmla="*/ 213 w 689"/>
                    <a:gd name="T29" fmla="*/ 702 h 1394"/>
                    <a:gd name="T30" fmla="*/ 222 w 689"/>
                    <a:gd name="T31" fmla="*/ 655 h 1394"/>
                    <a:gd name="T32" fmla="*/ 234 w 689"/>
                    <a:gd name="T33" fmla="*/ 608 h 1394"/>
                    <a:gd name="T34" fmla="*/ 247 w 689"/>
                    <a:gd name="T35" fmla="*/ 564 h 1394"/>
                    <a:gd name="T36" fmla="*/ 266 w 689"/>
                    <a:gd name="T37" fmla="*/ 517 h 1394"/>
                    <a:gd name="T38" fmla="*/ 285 w 689"/>
                    <a:gd name="T39" fmla="*/ 470 h 1394"/>
                    <a:gd name="T40" fmla="*/ 303 w 689"/>
                    <a:gd name="T41" fmla="*/ 423 h 1394"/>
                    <a:gd name="T42" fmla="*/ 316 w 689"/>
                    <a:gd name="T43" fmla="*/ 376 h 1394"/>
                    <a:gd name="T44" fmla="*/ 325 w 689"/>
                    <a:gd name="T45" fmla="*/ 332 h 1394"/>
                    <a:gd name="T46" fmla="*/ 332 w 689"/>
                    <a:gd name="T47" fmla="*/ 285 h 1394"/>
                    <a:gd name="T48" fmla="*/ 335 w 689"/>
                    <a:gd name="T49" fmla="*/ 238 h 1394"/>
                    <a:gd name="T50" fmla="*/ 338 w 689"/>
                    <a:gd name="T51" fmla="*/ 191 h 1394"/>
                    <a:gd name="T52" fmla="*/ 341 w 689"/>
                    <a:gd name="T53" fmla="*/ 144 h 1394"/>
                    <a:gd name="T54" fmla="*/ 344 w 689"/>
                    <a:gd name="T55" fmla="*/ 97 h 1394"/>
                    <a:gd name="T56" fmla="*/ 344 w 689"/>
                    <a:gd name="T57" fmla="*/ 53 h 1394"/>
                    <a:gd name="T58" fmla="*/ 344 w 689"/>
                    <a:gd name="T59" fmla="*/ 6 h 1394"/>
                    <a:gd name="T60" fmla="*/ 344 w 689"/>
                    <a:gd name="T61" fmla="*/ 37 h 1394"/>
                    <a:gd name="T62" fmla="*/ 344 w 689"/>
                    <a:gd name="T63" fmla="*/ 84 h 1394"/>
                    <a:gd name="T64" fmla="*/ 344 w 689"/>
                    <a:gd name="T65" fmla="*/ 131 h 1394"/>
                    <a:gd name="T66" fmla="*/ 347 w 689"/>
                    <a:gd name="T67" fmla="*/ 178 h 1394"/>
                    <a:gd name="T68" fmla="*/ 350 w 689"/>
                    <a:gd name="T69" fmla="*/ 225 h 1394"/>
                    <a:gd name="T70" fmla="*/ 354 w 689"/>
                    <a:gd name="T71" fmla="*/ 269 h 1394"/>
                    <a:gd name="T72" fmla="*/ 360 w 689"/>
                    <a:gd name="T73" fmla="*/ 316 h 1394"/>
                    <a:gd name="T74" fmla="*/ 366 w 689"/>
                    <a:gd name="T75" fmla="*/ 363 h 1394"/>
                    <a:gd name="T76" fmla="*/ 379 w 689"/>
                    <a:gd name="T77" fmla="*/ 410 h 1394"/>
                    <a:gd name="T78" fmla="*/ 397 w 689"/>
                    <a:gd name="T79" fmla="*/ 457 h 1394"/>
                    <a:gd name="T80" fmla="*/ 416 w 689"/>
                    <a:gd name="T81" fmla="*/ 501 h 1394"/>
                    <a:gd name="T82" fmla="*/ 435 w 689"/>
                    <a:gd name="T83" fmla="*/ 548 h 1394"/>
                    <a:gd name="T84" fmla="*/ 451 w 689"/>
                    <a:gd name="T85" fmla="*/ 595 h 1394"/>
                    <a:gd name="T86" fmla="*/ 463 w 689"/>
                    <a:gd name="T87" fmla="*/ 642 h 1394"/>
                    <a:gd name="T88" fmla="*/ 469 w 689"/>
                    <a:gd name="T89" fmla="*/ 689 h 1394"/>
                    <a:gd name="T90" fmla="*/ 485 w 689"/>
                    <a:gd name="T91" fmla="*/ 733 h 1394"/>
                    <a:gd name="T92" fmla="*/ 510 w 689"/>
                    <a:gd name="T93" fmla="*/ 780 h 1394"/>
                    <a:gd name="T94" fmla="*/ 526 w 689"/>
                    <a:gd name="T95" fmla="*/ 827 h 1394"/>
                    <a:gd name="T96" fmla="*/ 510 w 689"/>
                    <a:gd name="T97" fmla="*/ 874 h 1394"/>
                    <a:gd name="T98" fmla="*/ 466 w 689"/>
                    <a:gd name="T99" fmla="*/ 921 h 1394"/>
                    <a:gd name="T100" fmla="*/ 419 w 689"/>
                    <a:gd name="T101" fmla="*/ 968 h 1394"/>
                    <a:gd name="T102" fmla="*/ 391 w 689"/>
                    <a:gd name="T103" fmla="*/ 1012 h 1394"/>
                    <a:gd name="T104" fmla="*/ 388 w 689"/>
                    <a:gd name="T105" fmla="*/ 1059 h 1394"/>
                    <a:gd name="T106" fmla="*/ 438 w 689"/>
                    <a:gd name="T107" fmla="*/ 1106 h 1394"/>
                    <a:gd name="T108" fmla="*/ 567 w 689"/>
                    <a:gd name="T109" fmla="*/ 1153 h 1394"/>
                    <a:gd name="T110" fmla="*/ 679 w 689"/>
                    <a:gd name="T111" fmla="*/ 1200 h 1394"/>
                    <a:gd name="T112" fmla="*/ 639 w 689"/>
                    <a:gd name="T113" fmla="*/ 1244 h 1394"/>
                    <a:gd name="T114" fmla="*/ 491 w 689"/>
                    <a:gd name="T115" fmla="*/ 1291 h 1394"/>
                    <a:gd name="T116" fmla="*/ 385 w 689"/>
                    <a:gd name="T117" fmla="*/ 1338 h 1394"/>
                    <a:gd name="T118" fmla="*/ 350 w 689"/>
                    <a:gd name="T119" fmla="*/ 1385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9" h="1394">
                      <a:moveTo>
                        <a:pt x="341" y="1394"/>
                      </a:moveTo>
                      <a:lnTo>
                        <a:pt x="338" y="1391"/>
                      </a:lnTo>
                      <a:lnTo>
                        <a:pt x="338" y="1391"/>
                      </a:lnTo>
                      <a:lnTo>
                        <a:pt x="338" y="1388"/>
                      </a:lnTo>
                      <a:lnTo>
                        <a:pt x="338" y="1385"/>
                      </a:lnTo>
                      <a:lnTo>
                        <a:pt x="338" y="1382"/>
                      </a:lnTo>
                      <a:lnTo>
                        <a:pt x="335" y="1379"/>
                      </a:lnTo>
                      <a:lnTo>
                        <a:pt x="335" y="1376"/>
                      </a:lnTo>
                      <a:lnTo>
                        <a:pt x="332" y="1372"/>
                      </a:lnTo>
                      <a:lnTo>
                        <a:pt x="332" y="1372"/>
                      </a:lnTo>
                      <a:lnTo>
                        <a:pt x="332" y="1369"/>
                      </a:lnTo>
                      <a:lnTo>
                        <a:pt x="328" y="1366"/>
                      </a:lnTo>
                      <a:lnTo>
                        <a:pt x="328" y="1363"/>
                      </a:lnTo>
                      <a:lnTo>
                        <a:pt x="325" y="1360"/>
                      </a:lnTo>
                      <a:lnTo>
                        <a:pt x="322" y="1357"/>
                      </a:lnTo>
                      <a:lnTo>
                        <a:pt x="322" y="1354"/>
                      </a:lnTo>
                      <a:lnTo>
                        <a:pt x="319" y="1350"/>
                      </a:lnTo>
                      <a:lnTo>
                        <a:pt x="316" y="1350"/>
                      </a:lnTo>
                      <a:lnTo>
                        <a:pt x="313" y="1347"/>
                      </a:lnTo>
                      <a:lnTo>
                        <a:pt x="310" y="1344"/>
                      </a:lnTo>
                      <a:lnTo>
                        <a:pt x="307" y="1341"/>
                      </a:lnTo>
                      <a:lnTo>
                        <a:pt x="303" y="1338"/>
                      </a:lnTo>
                      <a:lnTo>
                        <a:pt x="297" y="1335"/>
                      </a:lnTo>
                      <a:lnTo>
                        <a:pt x="294" y="1332"/>
                      </a:lnTo>
                      <a:lnTo>
                        <a:pt x="291" y="1329"/>
                      </a:lnTo>
                      <a:lnTo>
                        <a:pt x="285" y="1329"/>
                      </a:lnTo>
                      <a:lnTo>
                        <a:pt x="281" y="1325"/>
                      </a:lnTo>
                      <a:lnTo>
                        <a:pt x="275" y="1322"/>
                      </a:lnTo>
                      <a:lnTo>
                        <a:pt x="269" y="1319"/>
                      </a:lnTo>
                      <a:lnTo>
                        <a:pt x="263" y="1316"/>
                      </a:lnTo>
                      <a:lnTo>
                        <a:pt x="256" y="1313"/>
                      </a:lnTo>
                      <a:lnTo>
                        <a:pt x="250" y="1310"/>
                      </a:lnTo>
                      <a:lnTo>
                        <a:pt x="244" y="1307"/>
                      </a:lnTo>
                      <a:lnTo>
                        <a:pt x="238" y="1307"/>
                      </a:lnTo>
                      <a:lnTo>
                        <a:pt x="228" y="1303"/>
                      </a:lnTo>
                      <a:lnTo>
                        <a:pt x="222" y="1300"/>
                      </a:lnTo>
                      <a:lnTo>
                        <a:pt x="213" y="1297"/>
                      </a:lnTo>
                      <a:lnTo>
                        <a:pt x="206" y="1294"/>
                      </a:lnTo>
                      <a:lnTo>
                        <a:pt x="197" y="1291"/>
                      </a:lnTo>
                      <a:lnTo>
                        <a:pt x="187" y="1288"/>
                      </a:lnTo>
                      <a:lnTo>
                        <a:pt x="178" y="1288"/>
                      </a:lnTo>
                      <a:lnTo>
                        <a:pt x="169" y="1285"/>
                      </a:lnTo>
                      <a:lnTo>
                        <a:pt x="162" y="1282"/>
                      </a:lnTo>
                      <a:lnTo>
                        <a:pt x="153" y="1278"/>
                      </a:lnTo>
                      <a:lnTo>
                        <a:pt x="144" y="1275"/>
                      </a:lnTo>
                      <a:lnTo>
                        <a:pt x="134" y="1272"/>
                      </a:lnTo>
                      <a:lnTo>
                        <a:pt x="125" y="1269"/>
                      </a:lnTo>
                      <a:lnTo>
                        <a:pt x="115" y="1266"/>
                      </a:lnTo>
                      <a:lnTo>
                        <a:pt x="106" y="1266"/>
                      </a:lnTo>
                      <a:lnTo>
                        <a:pt x="97" y="1263"/>
                      </a:lnTo>
                      <a:lnTo>
                        <a:pt x="87" y="1260"/>
                      </a:lnTo>
                      <a:lnTo>
                        <a:pt x="78" y="1256"/>
                      </a:lnTo>
                      <a:lnTo>
                        <a:pt x="72" y="1253"/>
                      </a:lnTo>
                      <a:lnTo>
                        <a:pt x="62" y="1250"/>
                      </a:lnTo>
                      <a:lnTo>
                        <a:pt x="56" y="1247"/>
                      </a:lnTo>
                      <a:lnTo>
                        <a:pt x="47" y="1244"/>
                      </a:lnTo>
                      <a:lnTo>
                        <a:pt x="40" y="1244"/>
                      </a:lnTo>
                      <a:lnTo>
                        <a:pt x="34" y="1241"/>
                      </a:lnTo>
                      <a:lnTo>
                        <a:pt x="28" y="1238"/>
                      </a:lnTo>
                      <a:lnTo>
                        <a:pt x="21" y="1235"/>
                      </a:lnTo>
                      <a:lnTo>
                        <a:pt x="18" y="1231"/>
                      </a:lnTo>
                      <a:lnTo>
                        <a:pt x="12" y="1228"/>
                      </a:lnTo>
                      <a:lnTo>
                        <a:pt x="9" y="1225"/>
                      </a:lnTo>
                      <a:lnTo>
                        <a:pt x="6" y="1222"/>
                      </a:lnTo>
                      <a:lnTo>
                        <a:pt x="3" y="1222"/>
                      </a:lnTo>
                      <a:lnTo>
                        <a:pt x="3" y="1219"/>
                      </a:lnTo>
                      <a:lnTo>
                        <a:pt x="0" y="1216"/>
                      </a:lnTo>
                      <a:lnTo>
                        <a:pt x="0" y="1213"/>
                      </a:lnTo>
                      <a:lnTo>
                        <a:pt x="0" y="1209"/>
                      </a:lnTo>
                      <a:lnTo>
                        <a:pt x="0" y="1206"/>
                      </a:lnTo>
                      <a:lnTo>
                        <a:pt x="3" y="1203"/>
                      </a:lnTo>
                      <a:lnTo>
                        <a:pt x="3" y="1200"/>
                      </a:lnTo>
                      <a:lnTo>
                        <a:pt x="6" y="1200"/>
                      </a:lnTo>
                      <a:lnTo>
                        <a:pt x="9" y="1197"/>
                      </a:lnTo>
                      <a:lnTo>
                        <a:pt x="12" y="1194"/>
                      </a:lnTo>
                      <a:lnTo>
                        <a:pt x="18" y="1191"/>
                      </a:lnTo>
                      <a:lnTo>
                        <a:pt x="25" y="1187"/>
                      </a:lnTo>
                      <a:lnTo>
                        <a:pt x="28" y="1184"/>
                      </a:lnTo>
                      <a:lnTo>
                        <a:pt x="34" y="1181"/>
                      </a:lnTo>
                      <a:lnTo>
                        <a:pt x="40" y="1181"/>
                      </a:lnTo>
                      <a:lnTo>
                        <a:pt x="47" y="1178"/>
                      </a:lnTo>
                      <a:lnTo>
                        <a:pt x="56" y="1175"/>
                      </a:lnTo>
                      <a:lnTo>
                        <a:pt x="62" y="1172"/>
                      </a:lnTo>
                      <a:lnTo>
                        <a:pt x="72" y="1169"/>
                      </a:lnTo>
                      <a:lnTo>
                        <a:pt x="78" y="1166"/>
                      </a:lnTo>
                      <a:lnTo>
                        <a:pt x="87" y="1162"/>
                      </a:lnTo>
                      <a:lnTo>
                        <a:pt x="97" y="1159"/>
                      </a:lnTo>
                      <a:lnTo>
                        <a:pt x="103" y="1159"/>
                      </a:lnTo>
                      <a:lnTo>
                        <a:pt x="112" y="1156"/>
                      </a:lnTo>
                      <a:lnTo>
                        <a:pt x="122" y="1153"/>
                      </a:lnTo>
                      <a:lnTo>
                        <a:pt x="131" y="1150"/>
                      </a:lnTo>
                      <a:lnTo>
                        <a:pt x="141" y="1147"/>
                      </a:lnTo>
                      <a:lnTo>
                        <a:pt x="147" y="1144"/>
                      </a:lnTo>
                      <a:lnTo>
                        <a:pt x="156" y="1140"/>
                      </a:lnTo>
                      <a:lnTo>
                        <a:pt x="166" y="1137"/>
                      </a:lnTo>
                      <a:lnTo>
                        <a:pt x="172" y="1137"/>
                      </a:lnTo>
                      <a:lnTo>
                        <a:pt x="181" y="1134"/>
                      </a:lnTo>
                      <a:lnTo>
                        <a:pt x="191" y="1131"/>
                      </a:lnTo>
                      <a:lnTo>
                        <a:pt x="197" y="1128"/>
                      </a:lnTo>
                      <a:lnTo>
                        <a:pt x="203" y="1125"/>
                      </a:lnTo>
                      <a:lnTo>
                        <a:pt x="213" y="1122"/>
                      </a:lnTo>
                      <a:lnTo>
                        <a:pt x="219" y="1119"/>
                      </a:lnTo>
                      <a:lnTo>
                        <a:pt x="225" y="1115"/>
                      </a:lnTo>
                      <a:lnTo>
                        <a:pt x="231" y="1115"/>
                      </a:lnTo>
                      <a:lnTo>
                        <a:pt x="238" y="1112"/>
                      </a:lnTo>
                      <a:lnTo>
                        <a:pt x="244" y="1109"/>
                      </a:lnTo>
                      <a:lnTo>
                        <a:pt x="250" y="1106"/>
                      </a:lnTo>
                      <a:lnTo>
                        <a:pt x="253" y="1103"/>
                      </a:lnTo>
                      <a:lnTo>
                        <a:pt x="260" y="1100"/>
                      </a:lnTo>
                      <a:lnTo>
                        <a:pt x="263" y="1097"/>
                      </a:lnTo>
                      <a:lnTo>
                        <a:pt x="269" y="1097"/>
                      </a:lnTo>
                      <a:lnTo>
                        <a:pt x="272" y="1093"/>
                      </a:lnTo>
                      <a:lnTo>
                        <a:pt x="275" y="1090"/>
                      </a:lnTo>
                      <a:lnTo>
                        <a:pt x="278" y="1087"/>
                      </a:lnTo>
                      <a:lnTo>
                        <a:pt x="281" y="1084"/>
                      </a:lnTo>
                      <a:lnTo>
                        <a:pt x="285" y="1081"/>
                      </a:lnTo>
                      <a:lnTo>
                        <a:pt x="288" y="1078"/>
                      </a:lnTo>
                      <a:lnTo>
                        <a:pt x="291" y="1075"/>
                      </a:lnTo>
                      <a:lnTo>
                        <a:pt x="291" y="1075"/>
                      </a:lnTo>
                      <a:lnTo>
                        <a:pt x="294" y="1072"/>
                      </a:lnTo>
                      <a:lnTo>
                        <a:pt x="294" y="1068"/>
                      </a:lnTo>
                      <a:lnTo>
                        <a:pt x="297" y="1065"/>
                      </a:lnTo>
                      <a:lnTo>
                        <a:pt x="297" y="1062"/>
                      </a:lnTo>
                      <a:lnTo>
                        <a:pt x="300" y="1059"/>
                      </a:lnTo>
                      <a:lnTo>
                        <a:pt x="300" y="1056"/>
                      </a:lnTo>
                      <a:lnTo>
                        <a:pt x="300" y="1053"/>
                      </a:lnTo>
                      <a:lnTo>
                        <a:pt x="300" y="1053"/>
                      </a:lnTo>
                      <a:lnTo>
                        <a:pt x="303" y="1050"/>
                      </a:lnTo>
                      <a:lnTo>
                        <a:pt x="303" y="1046"/>
                      </a:lnTo>
                      <a:lnTo>
                        <a:pt x="303" y="1043"/>
                      </a:lnTo>
                      <a:lnTo>
                        <a:pt x="303" y="1040"/>
                      </a:lnTo>
                      <a:lnTo>
                        <a:pt x="303" y="1037"/>
                      </a:lnTo>
                      <a:lnTo>
                        <a:pt x="303" y="1034"/>
                      </a:lnTo>
                      <a:lnTo>
                        <a:pt x="300" y="1031"/>
                      </a:lnTo>
                      <a:lnTo>
                        <a:pt x="300" y="1031"/>
                      </a:lnTo>
                      <a:lnTo>
                        <a:pt x="300" y="1028"/>
                      </a:lnTo>
                      <a:lnTo>
                        <a:pt x="300" y="1025"/>
                      </a:lnTo>
                      <a:lnTo>
                        <a:pt x="300" y="1021"/>
                      </a:lnTo>
                      <a:lnTo>
                        <a:pt x="297" y="1018"/>
                      </a:lnTo>
                      <a:lnTo>
                        <a:pt x="297" y="1015"/>
                      </a:lnTo>
                      <a:lnTo>
                        <a:pt x="297" y="1012"/>
                      </a:lnTo>
                      <a:lnTo>
                        <a:pt x="294" y="1009"/>
                      </a:lnTo>
                      <a:lnTo>
                        <a:pt x="294" y="1009"/>
                      </a:lnTo>
                      <a:lnTo>
                        <a:pt x="294" y="1006"/>
                      </a:lnTo>
                      <a:lnTo>
                        <a:pt x="291" y="1003"/>
                      </a:lnTo>
                      <a:lnTo>
                        <a:pt x="291" y="999"/>
                      </a:lnTo>
                      <a:lnTo>
                        <a:pt x="288" y="996"/>
                      </a:lnTo>
                      <a:lnTo>
                        <a:pt x="288" y="993"/>
                      </a:lnTo>
                      <a:lnTo>
                        <a:pt x="285" y="990"/>
                      </a:lnTo>
                      <a:lnTo>
                        <a:pt x="285" y="990"/>
                      </a:lnTo>
                      <a:lnTo>
                        <a:pt x="281" y="987"/>
                      </a:lnTo>
                      <a:lnTo>
                        <a:pt x="281" y="984"/>
                      </a:lnTo>
                      <a:lnTo>
                        <a:pt x="278" y="981"/>
                      </a:lnTo>
                      <a:lnTo>
                        <a:pt x="275" y="978"/>
                      </a:lnTo>
                      <a:lnTo>
                        <a:pt x="275" y="974"/>
                      </a:lnTo>
                      <a:lnTo>
                        <a:pt x="272" y="971"/>
                      </a:lnTo>
                      <a:lnTo>
                        <a:pt x="269" y="968"/>
                      </a:lnTo>
                      <a:lnTo>
                        <a:pt x="266" y="968"/>
                      </a:lnTo>
                      <a:lnTo>
                        <a:pt x="266" y="965"/>
                      </a:lnTo>
                      <a:lnTo>
                        <a:pt x="263" y="962"/>
                      </a:lnTo>
                      <a:lnTo>
                        <a:pt x="260" y="959"/>
                      </a:lnTo>
                      <a:lnTo>
                        <a:pt x="256" y="956"/>
                      </a:lnTo>
                      <a:lnTo>
                        <a:pt x="253" y="952"/>
                      </a:lnTo>
                      <a:lnTo>
                        <a:pt x="250" y="949"/>
                      </a:lnTo>
                      <a:lnTo>
                        <a:pt x="250" y="946"/>
                      </a:lnTo>
                      <a:lnTo>
                        <a:pt x="247" y="946"/>
                      </a:lnTo>
                      <a:lnTo>
                        <a:pt x="244" y="943"/>
                      </a:lnTo>
                      <a:lnTo>
                        <a:pt x="241" y="940"/>
                      </a:lnTo>
                      <a:lnTo>
                        <a:pt x="238" y="937"/>
                      </a:lnTo>
                      <a:lnTo>
                        <a:pt x="234" y="934"/>
                      </a:lnTo>
                      <a:lnTo>
                        <a:pt x="231" y="931"/>
                      </a:lnTo>
                      <a:lnTo>
                        <a:pt x="228" y="927"/>
                      </a:lnTo>
                      <a:lnTo>
                        <a:pt x="225" y="924"/>
                      </a:lnTo>
                      <a:lnTo>
                        <a:pt x="222" y="924"/>
                      </a:lnTo>
                      <a:lnTo>
                        <a:pt x="222" y="921"/>
                      </a:lnTo>
                      <a:lnTo>
                        <a:pt x="219" y="918"/>
                      </a:lnTo>
                      <a:lnTo>
                        <a:pt x="216" y="915"/>
                      </a:lnTo>
                      <a:lnTo>
                        <a:pt x="213" y="912"/>
                      </a:lnTo>
                      <a:lnTo>
                        <a:pt x="209" y="909"/>
                      </a:lnTo>
                      <a:lnTo>
                        <a:pt x="206" y="905"/>
                      </a:lnTo>
                      <a:lnTo>
                        <a:pt x="203" y="905"/>
                      </a:lnTo>
                      <a:lnTo>
                        <a:pt x="200" y="902"/>
                      </a:lnTo>
                      <a:lnTo>
                        <a:pt x="200" y="899"/>
                      </a:lnTo>
                      <a:lnTo>
                        <a:pt x="197" y="896"/>
                      </a:lnTo>
                      <a:lnTo>
                        <a:pt x="194" y="893"/>
                      </a:lnTo>
                      <a:lnTo>
                        <a:pt x="191" y="890"/>
                      </a:lnTo>
                      <a:lnTo>
                        <a:pt x="187" y="887"/>
                      </a:lnTo>
                      <a:lnTo>
                        <a:pt x="187" y="883"/>
                      </a:lnTo>
                      <a:lnTo>
                        <a:pt x="184" y="883"/>
                      </a:lnTo>
                      <a:lnTo>
                        <a:pt x="181" y="880"/>
                      </a:lnTo>
                      <a:lnTo>
                        <a:pt x="181" y="877"/>
                      </a:lnTo>
                      <a:lnTo>
                        <a:pt x="178" y="874"/>
                      </a:lnTo>
                      <a:lnTo>
                        <a:pt x="178" y="871"/>
                      </a:lnTo>
                      <a:lnTo>
                        <a:pt x="175" y="868"/>
                      </a:lnTo>
                      <a:lnTo>
                        <a:pt x="172" y="865"/>
                      </a:lnTo>
                      <a:lnTo>
                        <a:pt x="172" y="862"/>
                      </a:lnTo>
                      <a:lnTo>
                        <a:pt x="172" y="862"/>
                      </a:lnTo>
                      <a:lnTo>
                        <a:pt x="169" y="858"/>
                      </a:lnTo>
                      <a:lnTo>
                        <a:pt x="169" y="855"/>
                      </a:lnTo>
                      <a:lnTo>
                        <a:pt x="166" y="852"/>
                      </a:lnTo>
                      <a:lnTo>
                        <a:pt x="166" y="849"/>
                      </a:lnTo>
                      <a:lnTo>
                        <a:pt x="166" y="846"/>
                      </a:lnTo>
                      <a:lnTo>
                        <a:pt x="166" y="843"/>
                      </a:lnTo>
                      <a:lnTo>
                        <a:pt x="162" y="840"/>
                      </a:lnTo>
                      <a:lnTo>
                        <a:pt x="162" y="840"/>
                      </a:lnTo>
                      <a:lnTo>
                        <a:pt x="162" y="836"/>
                      </a:lnTo>
                      <a:lnTo>
                        <a:pt x="162" y="833"/>
                      </a:lnTo>
                      <a:lnTo>
                        <a:pt x="162" y="830"/>
                      </a:lnTo>
                      <a:lnTo>
                        <a:pt x="162" y="827"/>
                      </a:lnTo>
                      <a:lnTo>
                        <a:pt x="162" y="824"/>
                      </a:lnTo>
                      <a:lnTo>
                        <a:pt x="162" y="821"/>
                      </a:lnTo>
                      <a:lnTo>
                        <a:pt x="162" y="821"/>
                      </a:lnTo>
                      <a:lnTo>
                        <a:pt x="162" y="818"/>
                      </a:lnTo>
                      <a:lnTo>
                        <a:pt x="166" y="815"/>
                      </a:lnTo>
                      <a:lnTo>
                        <a:pt x="166" y="811"/>
                      </a:lnTo>
                      <a:lnTo>
                        <a:pt x="166" y="808"/>
                      </a:lnTo>
                      <a:lnTo>
                        <a:pt x="166" y="805"/>
                      </a:lnTo>
                      <a:lnTo>
                        <a:pt x="169" y="802"/>
                      </a:lnTo>
                      <a:lnTo>
                        <a:pt x="169" y="799"/>
                      </a:lnTo>
                      <a:lnTo>
                        <a:pt x="169" y="799"/>
                      </a:lnTo>
                      <a:lnTo>
                        <a:pt x="169" y="796"/>
                      </a:lnTo>
                      <a:lnTo>
                        <a:pt x="172" y="793"/>
                      </a:lnTo>
                      <a:lnTo>
                        <a:pt x="172" y="789"/>
                      </a:lnTo>
                      <a:lnTo>
                        <a:pt x="175" y="786"/>
                      </a:lnTo>
                      <a:lnTo>
                        <a:pt x="175" y="783"/>
                      </a:lnTo>
                      <a:lnTo>
                        <a:pt x="178" y="780"/>
                      </a:lnTo>
                      <a:lnTo>
                        <a:pt x="178" y="777"/>
                      </a:lnTo>
                      <a:lnTo>
                        <a:pt x="178" y="777"/>
                      </a:lnTo>
                      <a:lnTo>
                        <a:pt x="181" y="774"/>
                      </a:lnTo>
                      <a:lnTo>
                        <a:pt x="181" y="771"/>
                      </a:lnTo>
                      <a:lnTo>
                        <a:pt x="184" y="768"/>
                      </a:lnTo>
                      <a:lnTo>
                        <a:pt x="184" y="764"/>
                      </a:lnTo>
                      <a:lnTo>
                        <a:pt x="187" y="761"/>
                      </a:lnTo>
                      <a:lnTo>
                        <a:pt x="187" y="758"/>
                      </a:lnTo>
                      <a:lnTo>
                        <a:pt x="191" y="755"/>
                      </a:lnTo>
                      <a:lnTo>
                        <a:pt x="191" y="755"/>
                      </a:lnTo>
                      <a:lnTo>
                        <a:pt x="194" y="752"/>
                      </a:lnTo>
                      <a:lnTo>
                        <a:pt x="194" y="749"/>
                      </a:lnTo>
                      <a:lnTo>
                        <a:pt x="197" y="746"/>
                      </a:lnTo>
                      <a:lnTo>
                        <a:pt x="197" y="742"/>
                      </a:lnTo>
                      <a:lnTo>
                        <a:pt x="200" y="739"/>
                      </a:lnTo>
                      <a:lnTo>
                        <a:pt x="200" y="736"/>
                      </a:lnTo>
                      <a:lnTo>
                        <a:pt x="200" y="733"/>
                      </a:lnTo>
                      <a:lnTo>
                        <a:pt x="203" y="733"/>
                      </a:lnTo>
                      <a:lnTo>
                        <a:pt x="203" y="730"/>
                      </a:lnTo>
                      <a:lnTo>
                        <a:pt x="206" y="727"/>
                      </a:lnTo>
                      <a:lnTo>
                        <a:pt x="206" y="724"/>
                      </a:lnTo>
                      <a:lnTo>
                        <a:pt x="206" y="721"/>
                      </a:lnTo>
                      <a:lnTo>
                        <a:pt x="209" y="717"/>
                      </a:lnTo>
                      <a:lnTo>
                        <a:pt x="209" y="714"/>
                      </a:lnTo>
                      <a:lnTo>
                        <a:pt x="209" y="714"/>
                      </a:lnTo>
                      <a:lnTo>
                        <a:pt x="209" y="711"/>
                      </a:lnTo>
                      <a:lnTo>
                        <a:pt x="213" y="708"/>
                      </a:lnTo>
                      <a:lnTo>
                        <a:pt x="213" y="705"/>
                      </a:lnTo>
                      <a:lnTo>
                        <a:pt x="213" y="702"/>
                      </a:lnTo>
                      <a:lnTo>
                        <a:pt x="216" y="699"/>
                      </a:lnTo>
                      <a:lnTo>
                        <a:pt x="216" y="695"/>
                      </a:lnTo>
                      <a:lnTo>
                        <a:pt x="216" y="692"/>
                      </a:lnTo>
                      <a:lnTo>
                        <a:pt x="216" y="692"/>
                      </a:lnTo>
                      <a:lnTo>
                        <a:pt x="216" y="689"/>
                      </a:lnTo>
                      <a:lnTo>
                        <a:pt x="216" y="686"/>
                      </a:lnTo>
                      <a:lnTo>
                        <a:pt x="219" y="683"/>
                      </a:lnTo>
                      <a:lnTo>
                        <a:pt x="219" y="680"/>
                      </a:lnTo>
                      <a:lnTo>
                        <a:pt x="219" y="677"/>
                      </a:lnTo>
                      <a:lnTo>
                        <a:pt x="219" y="674"/>
                      </a:lnTo>
                      <a:lnTo>
                        <a:pt x="219" y="670"/>
                      </a:lnTo>
                      <a:lnTo>
                        <a:pt x="219" y="670"/>
                      </a:lnTo>
                      <a:lnTo>
                        <a:pt x="222" y="667"/>
                      </a:lnTo>
                      <a:lnTo>
                        <a:pt x="222" y="664"/>
                      </a:lnTo>
                      <a:lnTo>
                        <a:pt x="222" y="661"/>
                      </a:lnTo>
                      <a:lnTo>
                        <a:pt x="222" y="658"/>
                      </a:lnTo>
                      <a:lnTo>
                        <a:pt x="222" y="655"/>
                      </a:lnTo>
                      <a:lnTo>
                        <a:pt x="222" y="652"/>
                      </a:lnTo>
                      <a:lnTo>
                        <a:pt x="222" y="648"/>
                      </a:lnTo>
                      <a:lnTo>
                        <a:pt x="225" y="648"/>
                      </a:lnTo>
                      <a:lnTo>
                        <a:pt x="225" y="645"/>
                      </a:lnTo>
                      <a:lnTo>
                        <a:pt x="225" y="642"/>
                      </a:lnTo>
                      <a:lnTo>
                        <a:pt x="225" y="639"/>
                      </a:lnTo>
                      <a:lnTo>
                        <a:pt x="225" y="636"/>
                      </a:lnTo>
                      <a:lnTo>
                        <a:pt x="228" y="633"/>
                      </a:lnTo>
                      <a:lnTo>
                        <a:pt x="228" y="630"/>
                      </a:lnTo>
                      <a:lnTo>
                        <a:pt x="228" y="630"/>
                      </a:lnTo>
                      <a:lnTo>
                        <a:pt x="228" y="626"/>
                      </a:lnTo>
                      <a:lnTo>
                        <a:pt x="228" y="623"/>
                      </a:lnTo>
                      <a:lnTo>
                        <a:pt x="231" y="620"/>
                      </a:lnTo>
                      <a:lnTo>
                        <a:pt x="231" y="617"/>
                      </a:lnTo>
                      <a:lnTo>
                        <a:pt x="231" y="614"/>
                      </a:lnTo>
                      <a:lnTo>
                        <a:pt x="231" y="611"/>
                      </a:lnTo>
                      <a:lnTo>
                        <a:pt x="234" y="608"/>
                      </a:lnTo>
                      <a:lnTo>
                        <a:pt x="234" y="608"/>
                      </a:lnTo>
                      <a:lnTo>
                        <a:pt x="234" y="605"/>
                      </a:lnTo>
                      <a:lnTo>
                        <a:pt x="234" y="601"/>
                      </a:lnTo>
                      <a:lnTo>
                        <a:pt x="238" y="598"/>
                      </a:lnTo>
                      <a:lnTo>
                        <a:pt x="238" y="595"/>
                      </a:lnTo>
                      <a:lnTo>
                        <a:pt x="238" y="592"/>
                      </a:lnTo>
                      <a:lnTo>
                        <a:pt x="238" y="589"/>
                      </a:lnTo>
                      <a:lnTo>
                        <a:pt x="241" y="586"/>
                      </a:lnTo>
                      <a:lnTo>
                        <a:pt x="241" y="586"/>
                      </a:lnTo>
                      <a:lnTo>
                        <a:pt x="241" y="583"/>
                      </a:lnTo>
                      <a:lnTo>
                        <a:pt x="244" y="579"/>
                      </a:lnTo>
                      <a:lnTo>
                        <a:pt x="244" y="576"/>
                      </a:lnTo>
                      <a:lnTo>
                        <a:pt x="244" y="573"/>
                      </a:lnTo>
                      <a:lnTo>
                        <a:pt x="247" y="570"/>
                      </a:lnTo>
                      <a:lnTo>
                        <a:pt x="247" y="567"/>
                      </a:lnTo>
                      <a:lnTo>
                        <a:pt x="247" y="564"/>
                      </a:lnTo>
                      <a:lnTo>
                        <a:pt x="247" y="564"/>
                      </a:lnTo>
                      <a:lnTo>
                        <a:pt x="250" y="561"/>
                      </a:lnTo>
                      <a:lnTo>
                        <a:pt x="250" y="558"/>
                      </a:lnTo>
                      <a:lnTo>
                        <a:pt x="250" y="554"/>
                      </a:lnTo>
                      <a:lnTo>
                        <a:pt x="253" y="551"/>
                      </a:lnTo>
                      <a:lnTo>
                        <a:pt x="253" y="548"/>
                      </a:lnTo>
                      <a:lnTo>
                        <a:pt x="253" y="545"/>
                      </a:lnTo>
                      <a:lnTo>
                        <a:pt x="256" y="542"/>
                      </a:lnTo>
                      <a:lnTo>
                        <a:pt x="256" y="542"/>
                      </a:lnTo>
                      <a:lnTo>
                        <a:pt x="256" y="539"/>
                      </a:lnTo>
                      <a:lnTo>
                        <a:pt x="260" y="536"/>
                      </a:lnTo>
                      <a:lnTo>
                        <a:pt x="260" y="532"/>
                      </a:lnTo>
                      <a:lnTo>
                        <a:pt x="260" y="529"/>
                      </a:lnTo>
                      <a:lnTo>
                        <a:pt x="260" y="526"/>
                      </a:lnTo>
                      <a:lnTo>
                        <a:pt x="263" y="523"/>
                      </a:lnTo>
                      <a:lnTo>
                        <a:pt x="263" y="523"/>
                      </a:lnTo>
                      <a:lnTo>
                        <a:pt x="263" y="520"/>
                      </a:lnTo>
                      <a:lnTo>
                        <a:pt x="266" y="517"/>
                      </a:lnTo>
                      <a:lnTo>
                        <a:pt x="266" y="514"/>
                      </a:lnTo>
                      <a:lnTo>
                        <a:pt x="269" y="511"/>
                      </a:lnTo>
                      <a:lnTo>
                        <a:pt x="269" y="507"/>
                      </a:lnTo>
                      <a:lnTo>
                        <a:pt x="269" y="504"/>
                      </a:lnTo>
                      <a:lnTo>
                        <a:pt x="272" y="501"/>
                      </a:lnTo>
                      <a:lnTo>
                        <a:pt x="272" y="501"/>
                      </a:lnTo>
                      <a:lnTo>
                        <a:pt x="272" y="498"/>
                      </a:lnTo>
                      <a:lnTo>
                        <a:pt x="275" y="495"/>
                      </a:lnTo>
                      <a:lnTo>
                        <a:pt x="275" y="492"/>
                      </a:lnTo>
                      <a:lnTo>
                        <a:pt x="275" y="489"/>
                      </a:lnTo>
                      <a:lnTo>
                        <a:pt x="278" y="485"/>
                      </a:lnTo>
                      <a:lnTo>
                        <a:pt x="278" y="482"/>
                      </a:lnTo>
                      <a:lnTo>
                        <a:pt x="278" y="479"/>
                      </a:lnTo>
                      <a:lnTo>
                        <a:pt x="281" y="479"/>
                      </a:lnTo>
                      <a:lnTo>
                        <a:pt x="281" y="476"/>
                      </a:lnTo>
                      <a:lnTo>
                        <a:pt x="285" y="473"/>
                      </a:lnTo>
                      <a:lnTo>
                        <a:pt x="285" y="470"/>
                      </a:lnTo>
                      <a:lnTo>
                        <a:pt x="285" y="467"/>
                      </a:lnTo>
                      <a:lnTo>
                        <a:pt x="288" y="464"/>
                      </a:lnTo>
                      <a:lnTo>
                        <a:pt x="288" y="460"/>
                      </a:lnTo>
                      <a:lnTo>
                        <a:pt x="288" y="457"/>
                      </a:lnTo>
                      <a:lnTo>
                        <a:pt x="291" y="457"/>
                      </a:lnTo>
                      <a:lnTo>
                        <a:pt x="291" y="454"/>
                      </a:lnTo>
                      <a:lnTo>
                        <a:pt x="294" y="451"/>
                      </a:lnTo>
                      <a:lnTo>
                        <a:pt x="294" y="448"/>
                      </a:lnTo>
                      <a:lnTo>
                        <a:pt x="294" y="445"/>
                      </a:lnTo>
                      <a:lnTo>
                        <a:pt x="297" y="442"/>
                      </a:lnTo>
                      <a:lnTo>
                        <a:pt x="297" y="438"/>
                      </a:lnTo>
                      <a:lnTo>
                        <a:pt x="297" y="438"/>
                      </a:lnTo>
                      <a:lnTo>
                        <a:pt x="300" y="435"/>
                      </a:lnTo>
                      <a:lnTo>
                        <a:pt x="300" y="432"/>
                      </a:lnTo>
                      <a:lnTo>
                        <a:pt x="300" y="429"/>
                      </a:lnTo>
                      <a:lnTo>
                        <a:pt x="303" y="426"/>
                      </a:lnTo>
                      <a:lnTo>
                        <a:pt x="303" y="423"/>
                      </a:lnTo>
                      <a:lnTo>
                        <a:pt x="303" y="420"/>
                      </a:lnTo>
                      <a:lnTo>
                        <a:pt x="307" y="417"/>
                      </a:lnTo>
                      <a:lnTo>
                        <a:pt x="307" y="417"/>
                      </a:lnTo>
                      <a:lnTo>
                        <a:pt x="307" y="413"/>
                      </a:lnTo>
                      <a:lnTo>
                        <a:pt x="307" y="410"/>
                      </a:lnTo>
                      <a:lnTo>
                        <a:pt x="310" y="407"/>
                      </a:lnTo>
                      <a:lnTo>
                        <a:pt x="310" y="404"/>
                      </a:lnTo>
                      <a:lnTo>
                        <a:pt x="310" y="401"/>
                      </a:lnTo>
                      <a:lnTo>
                        <a:pt x="313" y="398"/>
                      </a:lnTo>
                      <a:lnTo>
                        <a:pt x="313" y="395"/>
                      </a:lnTo>
                      <a:lnTo>
                        <a:pt x="313" y="395"/>
                      </a:lnTo>
                      <a:lnTo>
                        <a:pt x="313" y="391"/>
                      </a:lnTo>
                      <a:lnTo>
                        <a:pt x="316" y="388"/>
                      </a:lnTo>
                      <a:lnTo>
                        <a:pt x="316" y="385"/>
                      </a:lnTo>
                      <a:lnTo>
                        <a:pt x="316" y="382"/>
                      </a:lnTo>
                      <a:lnTo>
                        <a:pt x="316" y="379"/>
                      </a:lnTo>
                      <a:lnTo>
                        <a:pt x="316" y="376"/>
                      </a:lnTo>
                      <a:lnTo>
                        <a:pt x="319" y="373"/>
                      </a:lnTo>
                      <a:lnTo>
                        <a:pt x="319" y="373"/>
                      </a:lnTo>
                      <a:lnTo>
                        <a:pt x="319" y="370"/>
                      </a:lnTo>
                      <a:lnTo>
                        <a:pt x="319" y="366"/>
                      </a:lnTo>
                      <a:lnTo>
                        <a:pt x="319" y="363"/>
                      </a:lnTo>
                      <a:lnTo>
                        <a:pt x="322" y="360"/>
                      </a:lnTo>
                      <a:lnTo>
                        <a:pt x="322" y="357"/>
                      </a:lnTo>
                      <a:lnTo>
                        <a:pt x="322" y="354"/>
                      </a:lnTo>
                      <a:lnTo>
                        <a:pt x="322" y="351"/>
                      </a:lnTo>
                      <a:lnTo>
                        <a:pt x="322" y="351"/>
                      </a:lnTo>
                      <a:lnTo>
                        <a:pt x="322" y="348"/>
                      </a:lnTo>
                      <a:lnTo>
                        <a:pt x="325" y="344"/>
                      </a:lnTo>
                      <a:lnTo>
                        <a:pt x="325" y="341"/>
                      </a:lnTo>
                      <a:lnTo>
                        <a:pt x="325" y="338"/>
                      </a:lnTo>
                      <a:lnTo>
                        <a:pt x="325" y="335"/>
                      </a:lnTo>
                      <a:lnTo>
                        <a:pt x="325" y="332"/>
                      </a:lnTo>
                      <a:lnTo>
                        <a:pt x="325" y="332"/>
                      </a:lnTo>
                      <a:lnTo>
                        <a:pt x="325" y="329"/>
                      </a:lnTo>
                      <a:lnTo>
                        <a:pt x="325" y="326"/>
                      </a:lnTo>
                      <a:lnTo>
                        <a:pt x="328" y="322"/>
                      </a:lnTo>
                      <a:lnTo>
                        <a:pt x="328" y="319"/>
                      </a:lnTo>
                      <a:lnTo>
                        <a:pt x="328" y="316"/>
                      </a:lnTo>
                      <a:lnTo>
                        <a:pt x="328" y="313"/>
                      </a:lnTo>
                      <a:lnTo>
                        <a:pt x="328" y="310"/>
                      </a:lnTo>
                      <a:lnTo>
                        <a:pt x="328" y="310"/>
                      </a:lnTo>
                      <a:lnTo>
                        <a:pt x="328" y="307"/>
                      </a:lnTo>
                      <a:lnTo>
                        <a:pt x="328" y="304"/>
                      </a:lnTo>
                      <a:lnTo>
                        <a:pt x="328" y="301"/>
                      </a:lnTo>
                      <a:lnTo>
                        <a:pt x="332" y="297"/>
                      </a:lnTo>
                      <a:lnTo>
                        <a:pt x="332" y="294"/>
                      </a:lnTo>
                      <a:lnTo>
                        <a:pt x="332" y="291"/>
                      </a:lnTo>
                      <a:lnTo>
                        <a:pt x="332" y="288"/>
                      </a:lnTo>
                      <a:lnTo>
                        <a:pt x="332" y="288"/>
                      </a:lnTo>
                      <a:lnTo>
                        <a:pt x="332" y="285"/>
                      </a:lnTo>
                      <a:lnTo>
                        <a:pt x="332" y="282"/>
                      </a:lnTo>
                      <a:lnTo>
                        <a:pt x="332" y="279"/>
                      </a:lnTo>
                      <a:lnTo>
                        <a:pt x="332" y="275"/>
                      </a:lnTo>
                      <a:lnTo>
                        <a:pt x="332" y="272"/>
                      </a:lnTo>
                      <a:lnTo>
                        <a:pt x="332" y="269"/>
                      </a:lnTo>
                      <a:lnTo>
                        <a:pt x="332" y="266"/>
                      </a:lnTo>
                      <a:lnTo>
                        <a:pt x="335" y="266"/>
                      </a:lnTo>
                      <a:lnTo>
                        <a:pt x="335" y="263"/>
                      </a:lnTo>
                      <a:lnTo>
                        <a:pt x="335" y="260"/>
                      </a:lnTo>
                      <a:lnTo>
                        <a:pt x="335" y="257"/>
                      </a:lnTo>
                      <a:lnTo>
                        <a:pt x="335" y="254"/>
                      </a:lnTo>
                      <a:lnTo>
                        <a:pt x="335" y="250"/>
                      </a:lnTo>
                      <a:lnTo>
                        <a:pt x="335" y="247"/>
                      </a:lnTo>
                      <a:lnTo>
                        <a:pt x="335" y="247"/>
                      </a:lnTo>
                      <a:lnTo>
                        <a:pt x="335" y="244"/>
                      </a:lnTo>
                      <a:lnTo>
                        <a:pt x="335" y="241"/>
                      </a:lnTo>
                      <a:lnTo>
                        <a:pt x="335" y="238"/>
                      </a:lnTo>
                      <a:lnTo>
                        <a:pt x="335" y="235"/>
                      </a:lnTo>
                      <a:lnTo>
                        <a:pt x="335" y="232"/>
                      </a:lnTo>
                      <a:lnTo>
                        <a:pt x="335" y="228"/>
                      </a:lnTo>
                      <a:lnTo>
                        <a:pt x="335" y="225"/>
                      </a:lnTo>
                      <a:lnTo>
                        <a:pt x="335" y="225"/>
                      </a:lnTo>
                      <a:lnTo>
                        <a:pt x="335" y="222"/>
                      </a:lnTo>
                      <a:lnTo>
                        <a:pt x="338" y="219"/>
                      </a:lnTo>
                      <a:lnTo>
                        <a:pt x="338" y="216"/>
                      </a:lnTo>
                      <a:lnTo>
                        <a:pt x="338" y="213"/>
                      </a:lnTo>
                      <a:lnTo>
                        <a:pt x="338" y="210"/>
                      </a:lnTo>
                      <a:lnTo>
                        <a:pt x="338" y="207"/>
                      </a:lnTo>
                      <a:lnTo>
                        <a:pt x="338" y="203"/>
                      </a:lnTo>
                      <a:lnTo>
                        <a:pt x="338" y="203"/>
                      </a:lnTo>
                      <a:lnTo>
                        <a:pt x="338" y="200"/>
                      </a:lnTo>
                      <a:lnTo>
                        <a:pt x="338" y="197"/>
                      </a:lnTo>
                      <a:lnTo>
                        <a:pt x="338" y="194"/>
                      </a:lnTo>
                      <a:lnTo>
                        <a:pt x="338" y="191"/>
                      </a:lnTo>
                      <a:lnTo>
                        <a:pt x="338" y="188"/>
                      </a:lnTo>
                      <a:lnTo>
                        <a:pt x="338" y="185"/>
                      </a:lnTo>
                      <a:lnTo>
                        <a:pt x="338" y="181"/>
                      </a:lnTo>
                      <a:lnTo>
                        <a:pt x="338" y="181"/>
                      </a:lnTo>
                      <a:lnTo>
                        <a:pt x="338" y="178"/>
                      </a:lnTo>
                      <a:lnTo>
                        <a:pt x="338" y="175"/>
                      </a:lnTo>
                      <a:lnTo>
                        <a:pt x="338" y="172"/>
                      </a:lnTo>
                      <a:lnTo>
                        <a:pt x="341" y="169"/>
                      </a:lnTo>
                      <a:lnTo>
                        <a:pt x="341" y="166"/>
                      </a:lnTo>
                      <a:lnTo>
                        <a:pt x="341" y="163"/>
                      </a:lnTo>
                      <a:lnTo>
                        <a:pt x="341" y="163"/>
                      </a:lnTo>
                      <a:lnTo>
                        <a:pt x="341" y="160"/>
                      </a:lnTo>
                      <a:lnTo>
                        <a:pt x="341" y="156"/>
                      </a:lnTo>
                      <a:lnTo>
                        <a:pt x="341" y="153"/>
                      </a:lnTo>
                      <a:lnTo>
                        <a:pt x="341" y="150"/>
                      </a:lnTo>
                      <a:lnTo>
                        <a:pt x="341" y="147"/>
                      </a:lnTo>
                      <a:lnTo>
                        <a:pt x="341" y="144"/>
                      </a:lnTo>
                      <a:lnTo>
                        <a:pt x="341" y="141"/>
                      </a:lnTo>
                      <a:lnTo>
                        <a:pt x="341" y="141"/>
                      </a:lnTo>
                      <a:lnTo>
                        <a:pt x="341" y="138"/>
                      </a:lnTo>
                      <a:lnTo>
                        <a:pt x="341" y="134"/>
                      </a:lnTo>
                      <a:lnTo>
                        <a:pt x="341" y="131"/>
                      </a:lnTo>
                      <a:lnTo>
                        <a:pt x="341" y="128"/>
                      </a:lnTo>
                      <a:lnTo>
                        <a:pt x="341" y="125"/>
                      </a:lnTo>
                      <a:lnTo>
                        <a:pt x="341" y="122"/>
                      </a:lnTo>
                      <a:lnTo>
                        <a:pt x="341" y="119"/>
                      </a:lnTo>
                      <a:lnTo>
                        <a:pt x="341" y="119"/>
                      </a:lnTo>
                      <a:lnTo>
                        <a:pt x="341" y="116"/>
                      </a:lnTo>
                      <a:lnTo>
                        <a:pt x="341" y="113"/>
                      </a:lnTo>
                      <a:lnTo>
                        <a:pt x="341" y="109"/>
                      </a:lnTo>
                      <a:lnTo>
                        <a:pt x="341" y="106"/>
                      </a:lnTo>
                      <a:lnTo>
                        <a:pt x="344" y="103"/>
                      </a:lnTo>
                      <a:lnTo>
                        <a:pt x="344" y="100"/>
                      </a:lnTo>
                      <a:lnTo>
                        <a:pt x="344" y="97"/>
                      </a:lnTo>
                      <a:lnTo>
                        <a:pt x="344" y="97"/>
                      </a:lnTo>
                      <a:lnTo>
                        <a:pt x="344" y="94"/>
                      </a:lnTo>
                      <a:lnTo>
                        <a:pt x="344" y="91"/>
                      </a:lnTo>
                      <a:lnTo>
                        <a:pt x="344" y="87"/>
                      </a:lnTo>
                      <a:lnTo>
                        <a:pt x="344" y="84"/>
                      </a:lnTo>
                      <a:lnTo>
                        <a:pt x="344" y="81"/>
                      </a:lnTo>
                      <a:lnTo>
                        <a:pt x="344" y="78"/>
                      </a:lnTo>
                      <a:lnTo>
                        <a:pt x="344" y="75"/>
                      </a:lnTo>
                      <a:lnTo>
                        <a:pt x="344" y="75"/>
                      </a:lnTo>
                      <a:lnTo>
                        <a:pt x="344" y="72"/>
                      </a:lnTo>
                      <a:lnTo>
                        <a:pt x="344" y="69"/>
                      </a:lnTo>
                      <a:lnTo>
                        <a:pt x="344" y="65"/>
                      </a:lnTo>
                      <a:lnTo>
                        <a:pt x="344" y="62"/>
                      </a:lnTo>
                      <a:lnTo>
                        <a:pt x="344" y="59"/>
                      </a:lnTo>
                      <a:lnTo>
                        <a:pt x="344" y="56"/>
                      </a:lnTo>
                      <a:lnTo>
                        <a:pt x="344" y="56"/>
                      </a:lnTo>
                      <a:lnTo>
                        <a:pt x="344" y="53"/>
                      </a:lnTo>
                      <a:lnTo>
                        <a:pt x="344" y="50"/>
                      </a:lnTo>
                      <a:lnTo>
                        <a:pt x="344" y="47"/>
                      </a:lnTo>
                      <a:lnTo>
                        <a:pt x="344" y="44"/>
                      </a:lnTo>
                      <a:lnTo>
                        <a:pt x="344" y="40"/>
                      </a:lnTo>
                      <a:lnTo>
                        <a:pt x="344" y="37"/>
                      </a:lnTo>
                      <a:lnTo>
                        <a:pt x="344" y="34"/>
                      </a:lnTo>
                      <a:lnTo>
                        <a:pt x="344" y="34"/>
                      </a:lnTo>
                      <a:lnTo>
                        <a:pt x="344" y="31"/>
                      </a:lnTo>
                      <a:lnTo>
                        <a:pt x="344" y="28"/>
                      </a:lnTo>
                      <a:lnTo>
                        <a:pt x="344" y="25"/>
                      </a:lnTo>
                      <a:lnTo>
                        <a:pt x="344" y="22"/>
                      </a:lnTo>
                      <a:lnTo>
                        <a:pt x="344" y="18"/>
                      </a:lnTo>
                      <a:lnTo>
                        <a:pt x="344" y="15"/>
                      </a:lnTo>
                      <a:lnTo>
                        <a:pt x="344" y="12"/>
                      </a:lnTo>
                      <a:lnTo>
                        <a:pt x="344" y="12"/>
                      </a:lnTo>
                      <a:lnTo>
                        <a:pt x="344" y="9"/>
                      </a:lnTo>
                      <a:lnTo>
                        <a:pt x="344" y="6"/>
                      </a:lnTo>
                      <a:lnTo>
                        <a:pt x="344" y="3"/>
                      </a:lnTo>
                      <a:lnTo>
                        <a:pt x="344" y="0"/>
                      </a:lnTo>
                      <a:lnTo>
                        <a:pt x="344" y="0"/>
                      </a:lnTo>
                      <a:lnTo>
                        <a:pt x="344" y="3"/>
                      </a:lnTo>
                      <a:lnTo>
                        <a:pt x="344" y="6"/>
                      </a:lnTo>
                      <a:lnTo>
                        <a:pt x="344" y="9"/>
                      </a:lnTo>
                      <a:lnTo>
                        <a:pt x="344" y="12"/>
                      </a:lnTo>
                      <a:lnTo>
                        <a:pt x="344" y="12"/>
                      </a:lnTo>
                      <a:lnTo>
                        <a:pt x="344" y="15"/>
                      </a:lnTo>
                      <a:lnTo>
                        <a:pt x="344" y="18"/>
                      </a:lnTo>
                      <a:lnTo>
                        <a:pt x="344" y="22"/>
                      </a:lnTo>
                      <a:lnTo>
                        <a:pt x="344" y="25"/>
                      </a:lnTo>
                      <a:lnTo>
                        <a:pt x="344" y="28"/>
                      </a:lnTo>
                      <a:lnTo>
                        <a:pt x="344" y="31"/>
                      </a:lnTo>
                      <a:lnTo>
                        <a:pt x="344" y="34"/>
                      </a:lnTo>
                      <a:lnTo>
                        <a:pt x="344" y="34"/>
                      </a:lnTo>
                      <a:lnTo>
                        <a:pt x="344" y="37"/>
                      </a:lnTo>
                      <a:lnTo>
                        <a:pt x="344" y="40"/>
                      </a:lnTo>
                      <a:lnTo>
                        <a:pt x="344" y="44"/>
                      </a:lnTo>
                      <a:lnTo>
                        <a:pt x="344" y="47"/>
                      </a:lnTo>
                      <a:lnTo>
                        <a:pt x="344" y="50"/>
                      </a:lnTo>
                      <a:lnTo>
                        <a:pt x="344" y="53"/>
                      </a:lnTo>
                      <a:lnTo>
                        <a:pt x="344" y="56"/>
                      </a:lnTo>
                      <a:lnTo>
                        <a:pt x="344" y="56"/>
                      </a:lnTo>
                      <a:lnTo>
                        <a:pt x="344" y="59"/>
                      </a:lnTo>
                      <a:lnTo>
                        <a:pt x="344" y="62"/>
                      </a:lnTo>
                      <a:lnTo>
                        <a:pt x="344" y="65"/>
                      </a:lnTo>
                      <a:lnTo>
                        <a:pt x="344" y="69"/>
                      </a:lnTo>
                      <a:lnTo>
                        <a:pt x="344" y="72"/>
                      </a:lnTo>
                      <a:lnTo>
                        <a:pt x="344" y="75"/>
                      </a:lnTo>
                      <a:lnTo>
                        <a:pt x="344" y="75"/>
                      </a:lnTo>
                      <a:lnTo>
                        <a:pt x="344" y="78"/>
                      </a:lnTo>
                      <a:lnTo>
                        <a:pt x="344" y="81"/>
                      </a:lnTo>
                      <a:lnTo>
                        <a:pt x="344" y="84"/>
                      </a:lnTo>
                      <a:lnTo>
                        <a:pt x="344" y="87"/>
                      </a:lnTo>
                      <a:lnTo>
                        <a:pt x="344" y="91"/>
                      </a:lnTo>
                      <a:lnTo>
                        <a:pt x="344" y="94"/>
                      </a:lnTo>
                      <a:lnTo>
                        <a:pt x="344" y="97"/>
                      </a:lnTo>
                      <a:lnTo>
                        <a:pt x="344" y="97"/>
                      </a:lnTo>
                      <a:lnTo>
                        <a:pt x="344" y="100"/>
                      </a:lnTo>
                      <a:lnTo>
                        <a:pt x="344" y="103"/>
                      </a:lnTo>
                      <a:lnTo>
                        <a:pt x="344" y="106"/>
                      </a:lnTo>
                      <a:lnTo>
                        <a:pt x="344" y="109"/>
                      </a:lnTo>
                      <a:lnTo>
                        <a:pt x="344" y="113"/>
                      </a:lnTo>
                      <a:lnTo>
                        <a:pt x="344" y="116"/>
                      </a:lnTo>
                      <a:lnTo>
                        <a:pt x="344" y="119"/>
                      </a:lnTo>
                      <a:lnTo>
                        <a:pt x="344" y="119"/>
                      </a:lnTo>
                      <a:lnTo>
                        <a:pt x="344" y="122"/>
                      </a:lnTo>
                      <a:lnTo>
                        <a:pt x="344" y="125"/>
                      </a:lnTo>
                      <a:lnTo>
                        <a:pt x="344" y="128"/>
                      </a:lnTo>
                      <a:lnTo>
                        <a:pt x="344" y="131"/>
                      </a:lnTo>
                      <a:lnTo>
                        <a:pt x="347" y="134"/>
                      </a:lnTo>
                      <a:lnTo>
                        <a:pt x="347" y="138"/>
                      </a:lnTo>
                      <a:lnTo>
                        <a:pt x="347" y="141"/>
                      </a:lnTo>
                      <a:lnTo>
                        <a:pt x="347" y="141"/>
                      </a:lnTo>
                      <a:lnTo>
                        <a:pt x="347" y="144"/>
                      </a:lnTo>
                      <a:lnTo>
                        <a:pt x="347" y="147"/>
                      </a:lnTo>
                      <a:lnTo>
                        <a:pt x="347" y="150"/>
                      </a:lnTo>
                      <a:lnTo>
                        <a:pt x="347" y="153"/>
                      </a:lnTo>
                      <a:lnTo>
                        <a:pt x="347" y="156"/>
                      </a:lnTo>
                      <a:lnTo>
                        <a:pt x="347" y="160"/>
                      </a:lnTo>
                      <a:lnTo>
                        <a:pt x="347" y="163"/>
                      </a:lnTo>
                      <a:lnTo>
                        <a:pt x="347" y="163"/>
                      </a:lnTo>
                      <a:lnTo>
                        <a:pt x="347" y="166"/>
                      </a:lnTo>
                      <a:lnTo>
                        <a:pt x="347" y="169"/>
                      </a:lnTo>
                      <a:lnTo>
                        <a:pt x="347" y="172"/>
                      </a:lnTo>
                      <a:lnTo>
                        <a:pt x="347" y="175"/>
                      </a:lnTo>
                      <a:lnTo>
                        <a:pt x="347" y="178"/>
                      </a:lnTo>
                      <a:lnTo>
                        <a:pt x="347" y="181"/>
                      </a:lnTo>
                      <a:lnTo>
                        <a:pt x="347" y="181"/>
                      </a:lnTo>
                      <a:lnTo>
                        <a:pt x="347" y="185"/>
                      </a:lnTo>
                      <a:lnTo>
                        <a:pt x="350" y="188"/>
                      </a:lnTo>
                      <a:lnTo>
                        <a:pt x="350" y="191"/>
                      </a:lnTo>
                      <a:lnTo>
                        <a:pt x="350" y="194"/>
                      </a:lnTo>
                      <a:lnTo>
                        <a:pt x="350" y="197"/>
                      </a:lnTo>
                      <a:lnTo>
                        <a:pt x="350" y="200"/>
                      </a:lnTo>
                      <a:lnTo>
                        <a:pt x="350" y="203"/>
                      </a:lnTo>
                      <a:lnTo>
                        <a:pt x="350" y="203"/>
                      </a:lnTo>
                      <a:lnTo>
                        <a:pt x="350" y="207"/>
                      </a:lnTo>
                      <a:lnTo>
                        <a:pt x="350" y="210"/>
                      </a:lnTo>
                      <a:lnTo>
                        <a:pt x="350" y="213"/>
                      </a:lnTo>
                      <a:lnTo>
                        <a:pt x="350" y="216"/>
                      </a:lnTo>
                      <a:lnTo>
                        <a:pt x="350" y="219"/>
                      </a:lnTo>
                      <a:lnTo>
                        <a:pt x="350" y="222"/>
                      </a:lnTo>
                      <a:lnTo>
                        <a:pt x="350" y="225"/>
                      </a:lnTo>
                      <a:lnTo>
                        <a:pt x="350" y="225"/>
                      </a:lnTo>
                      <a:lnTo>
                        <a:pt x="350" y="228"/>
                      </a:lnTo>
                      <a:lnTo>
                        <a:pt x="350" y="232"/>
                      </a:lnTo>
                      <a:lnTo>
                        <a:pt x="350" y="235"/>
                      </a:lnTo>
                      <a:lnTo>
                        <a:pt x="354" y="238"/>
                      </a:lnTo>
                      <a:lnTo>
                        <a:pt x="354" y="241"/>
                      </a:lnTo>
                      <a:lnTo>
                        <a:pt x="354" y="244"/>
                      </a:lnTo>
                      <a:lnTo>
                        <a:pt x="354" y="247"/>
                      </a:lnTo>
                      <a:lnTo>
                        <a:pt x="354" y="247"/>
                      </a:lnTo>
                      <a:lnTo>
                        <a:pt x="354" y="250"/>
                      </a:lnTo>
                      <a:lnTo>
                        <a:pt x="354" y="254"/>
                      </a:lnTo>
                      <a:lnTo>
                        <a:pt x="354" y="257"/>
                      </a:lnTo>
                      <a:lnTo>
                        <a:pt x="354" y="260"/>
                      </a:lnTo>
                      <a:lnTo>
                        <a:pt x="354" y="263"/>
                      </a:lnTo>
                      <a:lnTo>
                        <a:pt x="354" y="266"/>
                      </a:lnTo>
                      <a:lnTo>
                        <a:pt x="354" y="266"/>
                      </a:lnTo>
                      <a:lnTo>
                        <a:pt x="354" y="269"/>
                      </a:lnTo>
                      <a:lnTo>
                        <a:pt x="354" y="272"/>
                      </a:lnTo>
                      <a:lnTo>
                        <a:pt x="354" y="275"/>
                      </a:lnTo>
                      <a:lnTo>
                        <a:pt x="357" y="279"/>
                      </a:lnTo>
                      <a:lnTo>
                        <a:pt x="357" y="282"/>
                      </a:lnTo>
                      <a:lnTo>
                        <a:pt x="357" y="285"/>
                      </a:lnTo>
                      <a:lnTo>
                        <a:pt x="357" y="288"/>
                      </a:lnTo>
                      <a:lnTo>
                        <a:pt x="357" y="288"/>
                      </a:lnTo>
                      <a:lnTo>
                        <a:pt x="357" y="291"/>
                      </a:lnTo>
                      <a:lnTo>
                        <a:pt x="357" y="294"/>
                      </a:lnTo>
                      <a:lnTo>
                        <a:pt x="357" y="297"/>
                      </a:lnTo>
                      <a:lnTo>
                        <a:pt x="357" y="301"/>
                      </a:lnTo>
                      <a:lnTo>
                        <a:pt x="357" y="304"/>
                      </a:lnTo>
                      <a:lnTo>
                        <a:pt x="357" y="307"/>
                      </a:lnTo>
                      <a:lnTo>
                        <a:pt x="360" y="310"/>
                      </a:lnTo>
                      <a:lnTo>
                        <a:pt x="360" y="310"/>
                      </a:lnTo>
                      <a:lnTo>
                        <a:pt x="360" y="313"/>
                      </a:lnTo>
                      <a:lnTo>
                        <a:pt x="360" y="316"/>
                      </a:lnTo>
                      <a:lnTo>
                        <a:pt x="360" y="319"/>
                      </a:lnTo>
                      <a:lnTo>
                        <a:pt x="360" y="322"/>
                      </a:lnTo>
                      <a:lnTo>
                        <a:pt x="360" y="326"/>
                      </a:lnTo>
                      <a:lnTo>
                        <a:pt x="360" y="329"/>
                      </a:lnTo>
                      <a:lnTo>
                        <a:pt x="360" y="332"/>
                      </a:lnTo>
                      <a:lnTo>
                        <a:pt x="363" y="332"/>
                      </a:lnTo>
                      <a:lnTo>
                        <a:pt x="363" y="335"/>
                      </a:lnTo>
                      <a:lnTo>
                        <a:pt x="363" y="338"/>
                      </a:lnTo>
                      <a:lnTo>
                        <a:pt x="363" y="341"/>
                      </a:lnTo>
                      <a:lnTo>
                        <a:pt x="363" y="344"/>
                      </a:lnTo>
                      <a:lnTo>
                        <a:pt x="363" y="348"/>
                      </a:lnTo>
                      <a:lnTo>
                        <a:pt x="363" y="351"/>
                      </a:lnTo>
                      <a:lnTo>
                        <a:pt x="366" y="351"/>
                      </a:lnTo>
                      <a:lnTo>
                        <a:pt x="366" y="354"/>
                      </a:lnTo>
                      <a:lnTo>
                        <a:pt x="366" y="357"/>
                      </a:lnTo>
                      <a:lnTo>
                        <a:pt x="366" y="360"/>
                      </a:lnTo>
                      <a:lnTo>
                        <a:pt x="366" y="363"/>
                      </a:lnTo>
                      <a:lnTo>
                        <a:pt x="366" y="366"/>
                      </a:lnTo>
                      <a:lnTo>
                        <a:pt x="369" y="370"/>
                      </a:lnTo>
                      <a:lnTo>
                        <a:pt x="369" y="373"/>
                      </a:lnTo>
                      <a:lnTo>
                        <a:pt x="369" y="373"/>
                      </a:lnTo>
                      <a:lnTo>
                        <a:pt x="369" y="376"/>
                      </a:lnTo>
                      <a:lnTo>
                        <a:pt x="369" y="379"/>
                      </a:lnTo>
                      <a:lnTo>
                        <a:pt x="372" y="382"/>
                      </a:lnTo>
                      <a:lnTo>
                        <a:pt x="372" y="385"/>
                      </a:lnTo>
                      <a:lnTo>
                        <a:pt x="372" y="388"/>
                      </a:lnTo>
                      <a:lnTo>
                        <a:pt x="372" y="391"/>
                      </a:lnTo>
                      <a:lnTo>
                        <a:pt x="375" y="395"/>
                      </a:lnTo>
                      <a:lnTo>
                        <a:pt x="375" y="395"/>
                      </a:lnTo>
                      <a:lnTo>
                        <a:pt x="375" y="398"/>
                      </a:lnTo>
                      <a:lnTo>
                        <a:pt x="375" y="401"/>
                      </a:lnTo>
                      <a:lnTo>
                        <a:pt x="379" y="404"/>
                      </a:lnTo>
                      <a:lnTo>
                        <a:pt x="379" y="407"/>
                      </a:lnTo>
                      <a:lnTo>
                        <a:pt x="379" y="410"/>
                      </a:lnTo>
                      <a:lnTo>
                        <a:pt x="379" y="413"/>
                      </a:lnTo>
                      <a:lnTo>
                        <a:pt x="382" y="417"/>
                      </a:lnTo>
                      <a:lnTo>
                        <a:pt x="382" y="417"/>
                      </a:lnTo>
                      <a:lnTo>
                        <a:pt x="382" y="420"/>
                      </a:lnTo>
                      <a:lnTo>
                        <a:pt x="385" y="423"/>
                      </a:lnTo>
                      <a:lnTo>
                        <a:pt x="385" y="426"/>
                      </a:lnTo>
                      <a:lnTo>
                        <a:pt x="385" y="429"/>
                      </a:lnTo>
                      <a:lnTo>
                        <a:pt x="388" y="432"/>
                      </a:lnTo>
                      <a:lnTo>
                        <a:pt x="388" y="435"/>
                      </a:lnTo>
                      <a:lnTo>
                        <a:pt x="388" y="438"/>
                      </a:lnTo>
                      <a:lnTo>
                        <a:pt x="391" y="438"/>
                      </a:lnTo>
                      <a:lnTo>
                        <a:pt x="391" y="442"/>
                      </a:lnTo>
                      <a:lnTo>
                        <a:pt x="391" y="445"/>
                      </a:lnTo>
                      <a:lnTo>
                        <a:pt x="394" y="448"/>
                      </a:lnTo>
                      <a:lnTo>
                        <a:pt x="394" y="451"/>
                      </a:lnTo>
                      <a:lnTo>
                        <a:pt x="394" y="454"/>
                      </a:lnTo>
                      <a:lnTo>
                        <a:pt x="397" y="457"/>
                      </a:lnTo>
                      <a:lnTo>
                        <a:pt x="397" y="457"/>
                      </a:lnTo>
                      <a:lnTo>
                        <a:pt x="400" y="460"/>
                      </a:lnTo>
                      <a:lnTo>
                        <a:pt x="400" y="464"/>
                      </a:lnTo>
                      <a:lnTo>
                        <a:pt x="400" y="467"/>
                      </a:lnTo>
                      <a:lnTo>
                        <a:pt x="404" y="470"/>
                      </a:lnTo>
                      <a:lnTo>
                        <a:pt x="404" y="473"/>
                      </a:lnTo>
                      <a:lnTo>
                        <a:pt x="404" y="476"/>
                      </a:lnTo>
                      <a:lnTo>
                        <a:pt x="407" y="479"/>
                      </a:lnTo>
                      <a:lnTo>
                        <a:pt x="407" y="479"/>
                      </a:lnTo>
                      <a:lnTo>
                        <a:pt x="410" y="482"/>
                      </a:lnTo>
                      <a:lnTo>
                        <a:pt x="410" y="485"/>
                      </a:lnTo>
                      <a:lnTo>
                        <a:pt x="410" y="489"/>
                      </a:lnTo>
                      <a:lnTo>
                        <a:pt x="413" y="492"/>
                      </a:lnTo>
                      <a:lnTo>
                        <a:pt x="413" y="495"/>
                      </a:lnTo>
                      <a:lnTo>
                        <a:pt x="413" y="498"/>
                      </a:lnTo>
                      <a:lnTo>
                        <a:pt x="416" y="501"/>
                      </a:lnTo>
                      <a:lnTo>
                        <a:pt x="416" y="501"/>
                      </a:lnTo>
                      <a:lnTo>
                        <a:pt x="416" y="504"/>
                      </a:lnTo>
                      <a:lnTo>
                        <a:pt x="419" y="507"/>
                      </a:lnTo>
                      <a:lnTo>
                        <a:pt x="419" y="511"/>
                      </a:lnTo>
                      <a:lnTo>
                        <a:pt x="422" y="514"/>
                      </a:lnTo>
                      <a:lnTo>
                        <a:pt x="422" y="517"/>
                      </a:lnTo>
                      <a:lnTo>
                        <a:pt x="422" y="520"/>
                      </a:lnTo>
                      <a:lnTo>
                        <a:pt x="426" y="523"/>
                      </a:lnTo>
                      <a:lnTo>
                        <a:pt x="426" y="523"/>
                      </a:lnTo>
                      <a:lnTo>
                        <a:pt x="426" y="526"/>
                      </a:lnTo>
                      <a:lnTo>
                        <a:pt x="426" y="529"/>
                      </a:lnTo>
                      <a:lnTo>
                        <a:pt x="429" y="532"/>
                      </a:lnTo>
                      <a:lnTo>
                        <a:pt x="429" y="536"/>
                      </a:lnTo>
                      <a:lnTo>
                        <a:pt x="429" y="539"/>
                      </a:lnTo>
                      <a:lnTo>
                        <a:pt x="432" y="542"/>
                      </a:lnTo>
                      <a:lnTo>
                        <a:pt x="432" y="542"/>
                      </a:lnTo>
                      <a:lnTo>
                        <a:pt x="432" y="545"/>
                      </a:lnTo>
                      <a:lnTo>
                        <a:pt x="435" y="548"/>
                      </a:lnTo>
                      <a:lnTo>
                        <a:pt x="435" y="551"/>
                      </a:lnTo>
                      <a:lnTo>
                        <a:pt x="435" y="554"/>
                      </a:lnTo>
                      <a:lnTo>
                        <a:pt x="438" y="558"/>
                      </a:lnTo>
                      <a:lnTo>
                        <a:pt x="438" y="561"/>
                      </a:lnTo>
                      <a:lnTo>
                        <a:pt x="438" y="564"/>
                      </a:lnTo>
                      <a:lnTo>
                        <a:pt x="441" y="564"/>
                      </a:lnTo>
                      <a:lnTo>
                        <a:pt x="441" y="567"/>
                      </a:lnTo>
                      <a:lnTo>
                        <a:pt x="441" y="570"/>
                      </a:lnTo>
                      <a:lnTo>
                        <a:pt x="441" y="573"/>
                      </a:lnTo>
                      <a:lnTo>
                        <a:pt x="444" y="576"/>
                      </a:lnTo>
                      <a:lnTo>
                        <a:pt x="444" y="579"/>
                      </a:lnTo>
                      <a:lnTo>
                        <a:pt x="444" y="583"/>
                      </a:lnTo>
                      <a:lnTo>
                        <a:pt x="447" y="586"/>
                      </a:lnTo>
                      <a:lnTo>
                        <a:pt x="447" y="586"/>
                      </a:lnTo>
                      <a:lnTo>
                        <a:pt x="447" y="589"/>
                      </a:lnTo>
                      <a:lnTo>
                        <a:pt x="447" y="592"/>
                      </a:lnTo>
                      <a:lnTo>
                        <a:pt x="451" y="595"/>
                      </a:lnTo>
                      <a:lnTo>
                        <a:pt x="451" y="598"/>
                      </a:lnTo>
                      <a:lnTo>
                        <a:pt x="451" y="601"/>
                      </a:lnTo>
                      <a:lnTo>
                        <a:pt x="454" y="605"/>
                      </a:lnTo>
                      <a:lnTo>
                        <a:pt x="454" y="608"/>
                      </a:lnTo>
                      <a:lnTo>
                        <a:pt x="454" y="608"/>
                      </a:lnTo>
                      <a:lnTo>
                        <a:pt x="454" y="611"/>
                      </a:lnTo>
                      <a:lnTo>
                        <a:pt x="457" y="614"/>
                      </a:lnTo>
                      <a:lnTo>
                        <a:pt x="457" y="617"/>
                      </a:lnTo>
                      <a:lnTo>
                        <a:pt x="457" y="620"/>
                      </a:lnTo>
                      <a:lnTo>
                        <a:pt x="457" y="623"/>
                      </a:lnTo>
                      <a:lnTo>
                        <a:pt x="457" y="626"/>
                      </a:lnTo>
                      <a:lnTo>
                        <a:pt x="460" y="630"/>
                      </a:lnTo>
                      <a:lnTo>
                        <a:pt x="460" y="630"/>
                      </a:lnTo>
                      <a:lnTo>
                        <a:pt x="460" y="633"/>
                      </a:lnTo>
                      <a:lnTo>
                        <a:pt x="460" y="636"/>
                      </a:lnTo>
                      <a:lnTo>
                        <a:pt x="460" y="639"/>
                      </a:lnTo>
                      <a:lnTo>
                        <a:pt x="463" y="642"/>
                      </a:lnTo>
                      <a:lnTo>
                        <a:pt x="463" y="645"/>
                      </a:lnTo>
                      <a:lnTo>
                        <a:pt x="463" y="648"/>
                      </a:lnTo>
                      <a:lnTo>
                        <a:pt x="463" y="648"/>
                      </a:lnTo>
                      <a:lnTo>
                        <a:pt x="463" y="652"/>
                      </a:lnTo>
                      <a:lnTo>
                        <a:pt x="463" y="655"/>
                      </a:lnTo>
                      <a:lnTo>
                        <a:pt x="466" y="658"/>
                      </a:lnTo>
                      <a:lnTo>
                        <a:pt x="466" y="661"/>
                      </a:lnTo>
                      <a:lnTo>
                        <a:pt x="466" y="664"/>
                      </a:lnTo>
                      <a:lnTo>
                        <a:pt x="466" y="667"/>
                      </a:lnTo>
                      <a:lnTo>
                        <a:pt x="466" y="670"/>
                      </a:lnTo>
                      <a:lnTo>
                        <a:pt x="466" y="670"/>
                      </a:lnTo>
                      <a:lnTo>
                        <a:pt x="469" y="674"/>
                      </a:lnTo>
                      <a:lnTo>
                        <a:pt x="469" y="677"/>
                      </a:lnTo>
                      <a:lnTo>
                        <a:pt x="469" y="680"/>
                      </a:lnTo>
                      <a:lnTo>
                        <a:pt x="469" y="683"/>
                      </a:lnTo>
                      <a:lnTo>
                        <a:pt x="469" y="686"/>
                      </a:lnTo>
                      <a:lnTo>
                        <a:pt x="469" y="689"/>
                      </a:lnTo>
                      <a:lnTo>
                        <a:pt x="473" y="692"/>
                      </a:lnTo>
                      <a:lnTo>
                        <a:pt x="473" y="692"/>
                      </a:lnTo>
                      <a:lnTo>
                        <a:pt x="473" y="695"/>
                      </a:lnTo>
                      <a:lnTo>
                        <a:pt x="473" y="699"/>
                      </a:lnTo>
                      <a:lnTo>
                        <a:pt x="473" y="702"/>
                      </a:lnTo>
                      <a:lnTo>
                        <a:pt x="476" y="705"/>
                      </a:lnTo>
                      <a:lnTo>
                        <a:pt x="476" y="708"/>
                      </a:lnTo>
                      <a:lnTo>
                        <a:pt x="476" y="711"/>
                      </a:lnTo>
                      <a:lnTo>
                        <a:pt x="476" y="714"/>
                      </a:lnTo>
                      <a:lnTo>
                        <a:pt x="479" y="714"/>
                      </a:lnTo>
                      <a:lnTo>
                        <a:pt x="479" y="717"/>
                      </a:lnTo>
                      <a:lnTo>
                        <a:pt x="479" y="721"/>
                      </a:lnTo>
                      <a:lnTo>
                        <a:pt x="482" y="724"/>
                      </a:lnTo>
                      <a:lnTo>
                        <a:pt x="482" y="727"/>
                      </a:lnTo>
                      <a:lnTo>
                        <a:pt x="482" y="730"/>
                      </a:lnTo>
                      <a:lnTo>
                        <a:pt x="485" y="733"/>
                      </a:lnTo>
                      <a:lnTo>
                        <a:pt x="485" y="733"/>
                      </a:lnTo>
                      <a:lnTo>
                        <a:pt x="488" y="736"/>
                      </a:lnTo>
                      <a:lnTo>
                        <a:pt x="488" y="739"/>
                      </a:lnTo>
                      <a:lnTo>
                        <a:pt x="491" y="742"/>
                      </a:lnTo>
                      <a:lnTo>
                        <a:pt x="491" y="746"/>
                      </a:lnTo>
                      <a:lnTo>
                        <a:pt x="491" y="749"/>
                      </a:lnTo>
                      <a:lnTo>
                        <a:pt x="494" y="752"/>
                      </a:lnTo>
                      <a:lnTo>
                        <a:pt x="494" y="755"/>
                      </a:lnTo>
                      <a:lnTo>
                        <a:pt x="498" y="755"/>
                      </a:lnTo>
                      <a:lnTo>
                        <a:pt x="498" y="758"/>
                      </a:lnTo>
                      <a:lnTo>
                        <a:pt x="501" y="761"/>
                      </a:lnTo>
                      <a:lnTo>
                        <a:pt x="501" y="764"/>
                      </a:lnTo>
                      <a:lnTo>
                        <a:pt x="504" y="768"/>
                      </a:lnTo>
                      <a:lnTo>
                        <a:pt x="504" y="771"/>
                      </a:lnTo>
                      <a:lnTo>
                        <a:pt x="507" y="774"/>
                      </a:lnTo>
                      <a:lnTo>
                        <a:pt x="507" y="777"/>
                      </a:lnTo>
                      <a:lnTo>
                        <a:pt x="510" y="777"/>
                      </a:lnTo>
                      <a:lnTo>
                        <a:pt x="510" y="780"/>
                      </a:lnTo>
                      <a:lnTo>
                        <a:pt x="513" y="783"/>
                      </a:lnTo>
                      <a:lnTo>
                        <a:pt x="513" y="786"/>
                      </a:lnTo>
                      <a:lnTo>
                        <a:pt x="513" y="789"/>
                      </a:lnTo>
                      <a:lnTo>
                        <a:pt x="516" y="793"/>
                      </a:lnTo>
                      <a:lnTo>
                        <a:pt x="516" y="796"/>
                      </a:lnTo>
                      <a:lnTo>
                        <a:pt x="520" y="799"/>
                      </a:lnTo>
                      <a:lnTo>
                        <a:pt x="520" y="799"/>
                      </a:lnTo>
                      <a:lnTo>
                        <a:pt x="520" y="802"/>
                      </a:lnTo>
                      <a:lnTo>
                        <a:pt x="520" y="805"/>
                      </a:lnTo>
                      <a:lnTo>
                        <a:pt x="523" y="808"/>
                      </a:lnTo>
                      <a:lnTo>
                        <a:pt x="523" y="811"/>
                      </a:lnTo>
                      <a:lnTo>
                        <a:pt x="523" y="815"/>
                      </a:lnTo>
                      <a:lnTo>
                        <a:pt x="523" y="818"/>
                      </a:lnTo>
                      <a:lnTo>
                        <a:pt x="523" y="821"/>
                      </a:lnTo>
                      <a:lnTo>
                        <a:pt x="523" y="821"/>
                      </a:lnTo>
                      <a:lnTo>
                        <a:pt x="526" y="824"/>
                      </a:lnTo>
                      <a:lnTo>
                        <a:pt x="526" y="827"/>
                      </a:lnTo>
                      <a:lnTo>
                        <a:pt x="526" y="830"/>
                      </a:lnTo>
                      <a:lnTo>
                        <a:pt x="526" y="833"/>
                      </a:lnTo>
                      <a:lnTo>
                        <a:pt x="523" y="836"/>
                      </a:lnTo>
                      <a:lnTo>
                        <a:pt x="523" y="840"/>
                      </a:lnTo>
                      <a:lnTo>
                        <a:pt x="523" y="840"/>
                      </a:lnTo>
                      <a:lnTo>
                        <a:pt x="523" y="843"/>
                      </a:lnTo>
                      <a:lnTo>
                        <a:pt x="523" y="846"/>
                      </a:lnTo>
                      <a:lnTo>
                        <a:pt x="520" y="849"/>
                      </a:lnTo>
                      <a:lnTo>
                        <a:pt x="520" y="852"/>
                      </a:lnTo>
                      <a:lnTo>
                        <a:pt x="520" y="855"/>
                      </a:lnTo>
                      <a:lnTo>
                        <a:pt x="516" y="858"/>
                      </a:lnTo>
                      <a:lnTo>
                        <a:pt x="516" y="862"/>
                      </a:lnTo>
                      <a:lnTo>
                        <a:pt x="516" y="862"/>
                      </a:lnTo>
                      <a:lnTo>
                        <a:pt x="513" y="865"/>
                      </a:lnTo>
                      <a:lnTo>
                        <a:pt x="513" y="868"/>
                      </a:lnTo>
                      <a:lnTo>
                        <a:pt x="510" y="871"/>
                      </a:lnTo>
                      <a:lnTo>
                        <a:pt x="510" y="874"/>
                      </a:lnTo>
                      <a:lnTo>
                        <a:pt x="507" y="877"/>
                      </a:lnTo>
                      <a:lnTo>
                        <a:pt x="504" y="880"/>
                      </a:lnTo>
                      <a:lnTo>
                        <a:pt x="504" y="883"/>
                      </a:lnTo>
                      <a:lnTo>
                        <a:pt x="501" y="883"/>
                      </a:lnTo>
                      <a:lnTo>
                        <a:pt x="498" y="887"/>
                      </a:lnTo>
                      <a:lnTo>
                        <a:pt x="494" y="890"/>
                      </a:lnTo>
                      <a:lnTo>
                        <a:pt x="494" y="893"/>
                      </a:lnTo>
                      <a:lnTo>
                        <a:pt x="491" y="896"/>
                      </a:lnTo>
                      <a:lnTo>
                        <a:pt x="488" y="899"/>
                      </a:lnTo>
                      <a:lnTo>
                        <a:pt x="485" y="902"/>
                      </a:lnTo>
                      <a:lnTo>
                        <a:pt x="482" y="905"/>
                      </a:lnTo>
                      <a:lnTo>
                        <a:pt x="482" y="905"/>
                      </a:lnTo>
                      <a:lnTo>
                        <a:pt x="479" y="909"/>
                      </a:lnTo>
                      <a:lnTo>
                        <a:pt x="476" y="912"/>
                      </a:lnTo>
                      <a:lnTo>
                        <a:pt x="473" y="915"/>
                      </a:lnTo>
                      <a:lnTo>
                        <a:pt x="469" y="918"/>
                      </a:lnTo>
                      <a:lnTo>
                        <a:pt x="466" y="921"/>
                      </a:lnTo>
                      <a:lnTo>
                        <a:pt x="463" y="924"/>
                      </a:lnTo>
                      <a:lnTo>
                        <a:pt x="460" y="924"/>
                      </a:lnTo>
                      <a:lnTo>
                        <a:pt x="457" y="927"/>
                      </a:lnTo>
                      <a:lnTo>
                        <a:pt x="454" y="931"/>
                      </a:lnTo>
                      <a:lnTo>
                        <a:pt x="454" y="934"/>
                      </a:lnTo>
                      <a:lnTo>
                        <a:pt x="451" y="937"/>
                      </a:lnTo>
                      <a:lnTo>
                        <a:pt x="447" y="940"/>
                      </a:lnTo>
                      <a:lnTo>
                        <a:pt x="444" y="943"/>
                      </a:lnTo>
                      <a:lnTo>
                        <a:pt x="441" y="946"/>
                      </a:lnTo>
                      <a:lnTo>
                        <a:pt x="438" y="946"/>
                      </a:lnTo>
                      <a:lnTo>
                        <a:pt x="435" y="949"/>
                      </a:lnTo>
                      <a:lnTo>
                        <a:pt x="432" y="952"/>
                      </a:lnTo>
                      <a:lnTo>
                        <a:pt x="432" y="956"/>
                      </a:lnTo>
                      <a:lnTo>
                        <a:pt x="429" y="959"/>
                      </a:lnTo>
                      <a:lnTo>
                        <a:pt x="426" y="962"/>
                      </a:lnTo>
                      <a:lnTo>
                        <a:pt x="422" y="965"/>
                      </a:lnTo>
                      <a:lnTo>
                        <a:pt x="419" y="968"/>
                      </a:lnTo>
                      <a:lnTo>
                        <a:pt x="419" y="968"/>
                      </a:lnTo>
                      <a:lnTo>
                        <a:pt x="416" y="971"/>
                      </a:lnTo>
                      <a:lnTo>
                        <a:pt x="413" y="974"/>
                      </a:lnTo>
                      <a:lnTo>
                        <a:pt x="410" y="978"/>
                      </a:lnTo>
                      <a:lnTo>
                        <a:pt x="410" y="981"/>
                      </a:lnTo>
                      <a:lnTo>
                        <a:pt x="407" y="984"/>
                      </a:lnTo>
                      <a:lnTo>
                        <a:pt x="407" y="987"/>
                      </a:lnTo>
                      <a:lnTo>
                        <a:pt x="404" y="990"/>
                      </a:lnTo>
                      <a:lnTo>
                        <a:pt x="400" y="990"/>
                      </a:lnTo>
                      <a:lnTo>
                        <a:pt x="400" y="993"/>
                      </a:lnTo>
                      <a:lnTo>
                        <a:pt x="397" y="996"/>
                      </a:lnTo>
                      <a:lnTo>
                        <a:pt x="397" y="999"/>
                      </a:lnTo>
                      <a:lnTo>
                        <a:pt x="394" y="1003"/>
                      </a:lnTo>
                      <a:lnTo>
                        <a:pt x="394" y="1006"/>
                      </a:lnTo>
                      <a:lnTo>
                        <a:pt x="394" y="1009"/>
                      </a:lnTo>
                      <a:lnTo>
                        <a:pt x="391" y="1009"/>
                      </a:lnTo>
                      <a:lnTo>
                        <a:pt x="391" y="1012"/>
                      </a:lnTo>
                      <a:lnTo>
                        <a:pt x="391" y="1015"/>
                      </a:lnTo>
                      <a:lnTo>
                        <a:pt x="388" y="1018"/>
                      </a:lnTo>
                      <a:lnTo>
                        <a:pt x="388" y="1021"/>
                      </a:lnTo>
                      <a:lnTo>
                        <a:pt x="388" y="1025"/>
                      </a:lnTo>
                      <a:lnTo>
                        <a:pt x="388" y="1028"/>
                      </a:lnTo>
                      <a:lnTo>
                        <a:pt x="385" y="1031"/>
                      </a:lnTo>
                      <a:lnTo>
                        <a:pt x="385" y="1031"/>
                      </a:lnTo>
                      <a:lnTo>
                        <a:pt x="385" y="1034"/>
                      </a:lnTo>
                      <a:lnTo>
                        <a:pt x="385" y="1037"/>
                      </a:lnTo>
                      <a:lnTo>
                        <a:pt x="385" y="1040"/>
                      </a:lnTo>
                      <a:lnTo>
                        <a:pt x="385" y="1043"/>
                      </a:lnTo>
                      <a:lnTo>
                        <a:pt x="385" y="1046"/>
                      </a:lnTo>
                      <a:lnTo>
                        <a:pt x="385" y="1050"/>
                      </a:lnTo>
                      <a:lnTo>
                        <a:pt x="385" y="1053"/>
                      </a:lnTo>
                      <a:lnTo>
                        <a:pt x="385" y="1053"/>
                      </a:lnTo>
                      <a:lnTo>
                        <a:pt x="388" y="1056"/>
                      </a:lnTo>
                      <a:lnTo>
                        <a:pt x="388" y="1059"/>
                      </a:lnTo>
                      <a:lnTo>
                        <a:pt x="388" y="1062"/>
                      </a:lnTo>
                      <a:lnTo>
                        <a:pt x="391" y="1065"/>
                      </a:lnTo>
                      <a:lnTo>
                        <a:pt x="391" y="1068"/>
                      </a:lnTo>
                      <a:lnTo>
                        <a:pt x="394" y="1072"/>
                      </a:lnTo>
                      <a:lnTo>
                        <a:pt x="394" y="1075"/>
                      </a:lnTo>
                      <a:lnTo>
                        <a:pt x="397" y="1075"/>
                      </a:lnTo>
                      <a:lnTo>
                        <a:pt x="400" y="1078"/>
                      </a:lnTo>
                      <a:lnTo>
                        <a:pt x="404" y="1081"/>
                      </a:lnTo>
                      <a:lnTo>
                        <a:pt x="407" y="1084"/>
                      </a:lnTo>
                      <a:lnTo>
                        <a:pt x="410" y="1087"/>
                      </a:lnTo>
                      <a:lnTo>
                        <a:pt x="413" y="1090"/>
                      </a:lnTo>
                      <a:lnTo>
                        <a:pt x="416" y="1093"/>
                      </a:lnTo>
                      <a:lnTo>
                        <a:pt x="419" y="1097"/>
                      </a:lnTo>
                      <a:lnTo>
                        <a:pt x="422" y="1097"/>
                      </a:lnTo>
                      <a:lnTo>
                        <a:pt x="429" y="1100"/>
                      </a:lnTo>
                      <a:lnTo>
                        <a:pt x="432" y="1103"/>
                      </a:lnTo>
                      <a:lnTo>
                        <a:pt x="438" y="1106"/>
                      </a:lnTo>
                      <a:lnTo>
                        <a:pt x="444" y="1109"/>
                      </a:lnTo>
                      <a:lnTo>
                        <a:pt x="451" y="1112"/>
                      </a:lnTo>
                      <a:lnTo>
                        <a:pt x="457" y="1115"/>
                      </a:lnTo>
                      <a:lnTo>
                        <a:pt x="463" y="1115"/>
                      </a:lnTo>
                      <a:lnTo>
                        <a:pt x="469" y="1119"/>
                      </a:lnTo>
                      <a:lnTo>
                        <a:pt x="476" y="1122"/>
                      </a:lnTo>
                      <a:lnTo>
                        <a:pt x="482" y="1125"/>
                      </a:lnTo>
                      <a:lnTo>
                        <a:pt x="491" y="1128"/>
                      </a:lnTo>
                      <a:lnTo>
                        <a:pt x="498" y="1131"/>
                      </a:lnTo>
                      <a:lnTo>
                        <a:pt x="507" y="1134"/>
                      </a:lnTo>
                      <a:lnTo>
                        <a:pt x="513" y="1137"/>
                      </a:lnTo>
                      <a:lnTo>
                        <a:pt x="523" y="1137"/>
                      </a:lnTo>
                      <a:lnTo>
                        <a:pt x="532" y="1140"/>
                      </a:lnTo>
                      <a:lnTo>
                        <a:pt x="538" y="1144"/>
                      </a:lnTo>
                      <a:lnTo>
                        <a:pt x="548" y="1147"/>
                      </a:lnTo>
                      <a:lnTo>
                        <a:pt x="557" y="1150"/>
                      </a:lnTo>
                      <a:lnTo>
                        <a:pt x="567" y="1153"/>
                      </a:lnTo>
                      <a:lnTo>
                        <a:pt x="573" y="1156"/>
                      </a:lnTo>
                      <a:lnTo>
                        <a:pt x="582" y="1159"/>
                      </a:lnTo>
                      <a:lnTo>
                        <a:pt x="592" y="1159"/>
                      </a:lnTo>
                      <a:lnTo>
                        <a:pt x="601" y="1162"/>
                      </a:lnTo>
                      <a:lnTo>
                        <a:pt x="607" y="1166"/>
                      </a:lnTo>
                      <a:lnTo>
                        <a:pt x="617" y="1169"/>
                      </a:lnTo>
                      <a:lnTo>
                        <a:pt x="623" y="1172"/>
                      </a:lnTo>
                      <a:lnTo>
                        <a:pt x="632" y="1175"/>
                      </a:lnTo>
                      <a:lnTo>
                        <a:pt x="639" y="1178"/>
                      </a:lnTo>
                      <a:lnTo>
                        <a:pt x="645" y="1181"/>
                      </a:lnTo>
                      <a:lnTo>
                        <a:pt x="654" y="1181"/>
                      </a:lnTo>
                      <a:lnTo>
                        <a:pt x="657" y="1184"/>
                      </a:lnTo>
                      <a:lnTo>
                        <a:pt x="664" y="1187"/>
                      </a:lnTo>
                      <a:lnTo>
                        <a:pt x="670" y="1191"/>
                      </a:lnTo>
                      <a:lnTo>
                        <a:pt x="673" y="1194"/>
                      </a:lnTo>
                      <a:lnTo>
                        <a:pt x="676" y="1197"/>
                      </a:lnTo>
                      <a:lnTo>
                        <a:pt x="679" y="1200"/>
                      </a:lnTo>
                      <a:lnTo>
                        <a:pt x="682" y="1200"/>
                      </a:lnTo>
                      <a:lnTo>
                        <a:pt x="686" y="1203"/>
                      </a:lnTo>
                      <a:lnTo>
                        <a:pt x="686" y="1206"/>
                      </a:lnTo>
                      <a:lnTo>
                        <a:pt x="689" y="1209"/>
                      </a:lnTo>
                      <a:lnTo>
                        <a:pt x="689" y="1213"/>
                      </a:lnTo>
                      <a:lnTo>
                        <a:pt x="689" y="1216"/>
                      </a:lnTo>
                      <a:lnTo>
                        <a:pt x="686" y="1219"/>
                      </a:lnTo>
                      <a:lnTo>
                        <a:pt x="686" y="1222"/>
                      </a:lnTo>
                      <a:lnTo>
                        <a:pt x="682" y="1222"/>
                      </a:lnTo>
                      <a:lnTo>
                        <a:pt x="679" y="1225"/>
                      </a:lnTo>
                      <a:lnTo>
                        <a:pt x="673" y="1228"/>
                      </a:lnTo>
                      <a:lnTo>
                        <a:pt x="670" y="1231"/>
                      </a:lnTo>
                      <a:lnTo>
                        <a:pt x="664" y="1235"/>
                      </a:lnTo>
                      <a:lnTo>
                        <a:pt x="660" y="1238"/>
                      </a:lnTo>
                      <a:lnTo>
                        <a:pt x="654" y="1241"/>
                      </a:lnTo>
                      <a:lnTo>
                        <a:pt x="648" y="1244"/>
                      </a:lnTo>
                      <a:lnTo>
                        <a:pt x="639" y="1244"/>
                      </a:lnTo>
                      <a:lnTo>
                        <a:pt x="632" y="1247"/>
                      </a:lnTo>
                      <a:lnTo>
                        <a:pt x="626" y="1250"/>
                      </a:lnTo>
                      <a:lnTo>
                        <a:pt x="617" y="1253"/>
                      </a:lnTo>
                      <a:lnTo>
                        <a:pt x="607" y="1256"/>
                      </a:lnTo>
                      <a:lnTo>
                        <a:pt x="601" y="1260"/>
                      </a:lnTo>
                      <a:lnTo>
                        <a:pt x="592" y="1263"/>
                      </a:lnTo>
                      <a:lnTo>
                        <a:pt x="582" y="1266"/>
                      </a:lnTo>
                      <a:lnTo>
                        <a:pt x="573" y="1266"/>
                      </a:lnTo>
                      <a:lnTo>
                        <a:pt x="563" y="1269"/>
                      </a:lnTo>
                      <a:lnTo>
                        <a:pt x="554" y="1272"/>
                      </a:lnTo>
                      <a:lnTo>
                        <a:pt x="545" y="1275"/>
                      </a:lnTo>
                      <a:lnTo>
                        <a:pt x="535" y="1278"/>
                      </a:lnTo>
                      <a:lnTo>
                        <a:pt x="526" y="1282"/>
                      </a:lnTo>
                      <a:lnTo>
                        <a:pt x="516" y="1285"/>
                      </a:lnTo>
                      <a:lnTo>
                        <a:pt x="507" y="1288"/>
                      </a:lnTo>
                      <a:lnTo>
                        <a:pt x="501" y="1288"/>
                      </a:lnTo>
                      <a:lnTo>
                        <a:pt x="491" y="1291"/>
                      </a:lnTo>
                      <a:lnTo>
                        <a:pt x="482" y="1294"/>
                      </a:lnTo>
                      <a:lnTo>
                        <a:pt x="473" y="1297"/>
                      </a:lnTo>
                      <a:lnTo>
                        <a:pt x="466" y="1300"/>
                      </a:lnTo>
                      <a:lnTo>
                        <a:pt x="457" y="1303"/>
                      </a:lnTo>
                      <a:lnTo>
                        <a:pt x="451" y="1307"/>
                      </a:lnTo>
                      <a:lnTo>
                        <a:pt x="444" y="1307"/>
                      </a:lnTo>
                      <a:lnTo>
                        <a:pt x="438" y="1310"/>
                      </a:lnTo>
                      <a:lnTo>
                        <a:pt x="432" y="1313"/>
                      </a:lnTo>
                      <a:lnTo>
                        <a:pt x="426" y="1316"/>
                      </a:lnTo>
                      <a:lnTo>
                        <a:pt x="419" y="1319"/>
                      </a:lnTo>
                      <a:lnTo>
                        <a:pt x="413" y="1322"/>
                      </a:lnTo>
                      <a:lnTo>
                        <a:pt x="407" y="1325"/>
                      </a:lnTo>
                      <a:lnTo>
                        <a:pt x="400" y="1329"/>
                      </a:lnTo>
                      <a:lnTo>
                        <a:pt x="397" y="1329"/>
                      </a:lnTo>
                      <a:lnTo>
                        <a:pt x="394" y="1332"/>
                      </a:lnTo>
                      <a:lnTo>
                        <a:pt x="388" y="1335"/>
                      </a:lnTo>
                      <a:lnTo>
                        <a:pt x="385" y="1338"/>
                      </a:lnTo>
                      <a:lnTo>
                        <a:pt x="382" y="1341"/>
                      </a:lnTo>
                      <a:lnTo>
                        <a:pt x="379" y="1344"/>
                      </a:lnTo>
                      <a:lnTo>
                        <a:pt x="375" y="1347"/>
                      </a:lnTo>
                      <a:lnTo>
                        <a:pt x="372" y="1350"/>
                      </a:lnTo>
                      <a:lnTo>
                        <a:pt x="369" y="1350"/>
                      </a:lnTo>
                      <a:lnTo>
                        <a:pt x="366" y="1354"/>
                      </a:lnTo>
                      <a:lnTo>
                        <a:pt x="363" y="1357"/>
                      </a:lnTo>
                      <a:lnTo>
                        <a:pt x="363" y="1360"/>
                      </a:lnTo>
                      <a:lnTo>
                        <a:pt x="360" y="1363"/>
                      </a:lnTo>
                      <a:lnTo>
                        <a:pt x="360" y="1366"/>
                      </a:lnTo>
                      <a:lnTo>
                        <a:pt x="357" y="1369"/>
                      </a:lnTo>
                      <a:lnTo>
                        <a:pt x="357" y="1372"/>
                      </a:lnTo>
                      <a:lnTo>
                        <a:pt x="354" y="1372"/>
                      </a:lnTo>
                      <a:lnTo>
                        <a:pt x="354" y="1376"/>
                      </a:lnTo>
                      <a:lnTo>
                        <a:pt x="350" y="1379"/>
                      </a:lnTo>
                      <a:lnTo>
                        <a:pt x="350" y="1382"/>
                      </a:lnTo>
                      <a:lnTo>
                        <a:pt x="350" y="1385"/>
                      </a:lnTo>
                      <a:lnTo>
                        <a:pt x="350" y="1388"/>
                      </a:lnTo>
                      <a:lnTo>
                        <a:pt x="347" y="1391"/>
                      </a:lnTo>
                      <a:lnTo>
                        <a:pt x="347" y="1391"/>
                      </a:lnTo>
                      <a:lnTo>
                        <a:pt x="347" y="1394"/>
                      </a:lnTo>
                      <a:lnTo>
                        <a:pt x="341" y="1394"/>
                      </a:lnTo>
                      <a:close/>
                    </a:path>
                  </a:pathLst>
                </a:custGeom>
                <a:solidFill>
                  <a:srgbClr val="99D8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23" name="Freeform 200">
                  <a:extLst>
                    <a:ext uri="{FF2B5EF4-FFF2-40B4-BE49-F238E27FC236}">
                      <a16:creationId xmlns:a16="http://schemas.microsoft.com/office/drawing/2014/main" id="{A21070AD-2645-400D-A019-33614974518D}"/>
                    </a:ext>
                  </a:extLst>
                </p:cNvPr>
                <p:cNvSpPr>
                  <a:spLocks/>
                </p:cNvSpPr>
                <p:nvPr/>
              </p:nvSpPr>
              <p:spPr bwMode="auto">
                <a:xfrm>
                  <a:off x="42263185" y="24062074"/>
                  <a:ext cx="1066205" cy="2157169"/>
                </a:xfrm>
                <a:custGeom>
                  <a:avLst/>
                  <a:gdLst>
                    <a:gd name="T0" fmla="*/ 103 w 220"/>
                    <a:gd name="T1" fmla="*/ 432 h 445"/>
                    <a:gd name="T2" fmla="*/ 80 w 220"/>
                    <a:gd name="T3" fmla="*/ 418 h 445"/>
                    <a:gd name="T4" fmla="*/ 37 w 220"/>
                    <a:gd name="T5" fmla="*/ 404 h 445"/>
                    <a:gd name="T6" fmla="*/ 2 w 220"/>
                    <a:gd name="T7" fmla="*/ 390 h 445"/>
                    <a:gd name="T8" fmla="*/ 13 w 220"/>
                    <a:gd name="T9" fmla="*/ 377 h 445"/>
                    <a:gd name="T10" fmla="*/ 55 w 220"/>
                    <a:gd name="T11" fmla="*/ 363 h 445"/>
                    <a:gd name="T12" fmla="*/ 87 w 220"/>
                    <a:gd name="T13" fmla="*/ 349 h 445"/>
                    <a:gd name="T14" fmla="*/ 97 w 220"/>
                    <a:gd name="T15" fmla="*/ 335 h 445"/>
                    <a:gd name="T16" fmla="*/ 94 w 220"/>
                    <a:gd name="T17" fmla="*/ 321 h 445"/>
                    <a:gd name="T18" fmla="*/ 84 w 220"/>
                    <a:gd name="T19" fmla="*/ 307 h 445"/>
                    <a:gd name="T20" fmla="*/ 70 w 220"/>
                    <a:gd name="T21" fmla="*/ 293 h 445"/>
                    <a:gd name="T22" fmla="*/ 57 w 220"/>
                    <a:gd name="T23" fmla="*/ 279 h 445"/>
                    <a:gd name="T24" fmla="*/ 52 w 220"/>
                    <a:gd name="T25" fmla="*/ 265 h 445"/>
                    <a:gd name="T26" fmla="*/ 56 w 220"/>
                    <a:gd name="T27" fmla="*/ 251 h 445"/>
                    <a:gd name="T28" fmla="*/ 63 w 220"/>
                    <a:gd name="T29" fmla="*/ 237 h 445"/>
                    <a:gd name="T30" fmla="*/ 69 w 220"/>
                    <a:gd name="T31" fmla="*/ 223 h 445"/>
                    <a:gd name="T32" fmla="*/ 71 w 220"/>
                    <a:gd name="T33" fmla="*/ 209 h 445"/>
                    <a:gd name="T34" fmla="*/ 74 w 220"/>
                    <a:gd name="T35" fmla="*/ 195 h 445"/>
                    <a:gd name="T36" fmla="*/ 79 w 220"/>
                    <a:gd name="T37" fmla="*/ 181 h 445"/>
                    <a:gd name="T38" fmla="*/ 84 w 220"/>
                    <a:gd name="T39" fmla="*/ 167 h 445"/>
                    <a:gd name="T40" fmla="*/ 89 w 220"/>
                    <a:gd name="T41" fmla="*/ 153 h 445"/>
                    <a:gd name="T42" fmla="*/ 95 w 220"/>
                    <a:gd name="T43" fmla="*/ 140 h 445"/>
                    <a:gd name="T44" fmla="*/ 100 w 220"/>
                    <a:gd name="T45" fmla="*/ 126 h 445"/>
                    <a:gd name="T46" fmla="*/ 103 w 220"/>
                    <a:gd name="T47" fmla="*/ 112 h 445"/>
                    <a:gd name="T48" fmla="*/ 105 w 220"/>
                    <a:gd name="T49" fmla="*/ 98 h 445"/>
                    <a:gd name="T50" fmla="*/ 107 w 220"/>
                    <a:gd name="T51" fmla="*/ 84 h 445"/>
                    <a:gd name="T52" fmla="*/ 108 w 220"/>
                    <a:gd name="T53" fmla="*/ 70 h 445"/>
                    <a:gd name="T54" fmla="*/ 108 w 220"/>
                    <a:gd name="T55" fmla="*/ 56 h 445"/>
                    <a:gd name="T56" fmla="*/ 109 w 220"/>
                    <a:gd name="T57" fmla="*/ 42 h 445"/>
                    <a:gd name="T58" fmla="*/ 110 w 220"/>
                    <a:gd name="T59" fmla="*/ 28 h 445"/>
                    <a:gd name="T60" fmla="*/ 110 w 220"/>
                    <a:gd name="T61" fmla="*/ 14 h 445"/>
                    <a:gd name="T62" fmla="*/ 110 w 220"/>
                    <a:gd name="T63" fmla="*/ 0 h 445"/>
                    <a:gd name="T64" fmla="*/ 110 w 220"/>
                    <a:gd name="T65" fmla="*/ 13 h 445"/>
                    <a:gd name="T66" fmla="*/ 110 w 220"/>
                    <a:gd name="T67" fmla="*/ 27 h 445"/>
                    <a:gd name="T68" fmla="*/ 110 w 220"/>
                    <a:gd name="T69" fmla="*/ 41 h 445"/>
                    <a:gd name="T70" fmla="*/ 111 w 220"/>
                    <a:gd name="T71" fmla="*/ 55 h 445"/>
                    <a:gd name="T72" fmla="*/ 112 w 220"/>
                    <a:gd name="T73" fmla="*/ 69 h 445"/>
                    <a:gd name="T74" fmla="*/ 113 w 220"/>
                    <a:gd name="T75" fmla="*/ 83 h 445"/>
                    <a:gd name="T76" fmla="*/ 114 w 220"/>
                    <a:gd name="T77" fmla="*/ 97 h 445"/>
                    <a:gd name="T78" fmla="*/ 116 w 220"/>
                    <a:gd name="T79" fmla="*/ 111 h 445"/>
                    <a:gd name="T80" fmla="*/ 119 w 220"/>
                    <a:gd name="T81" fmla="*/ 125 h 445"/>
                    <a:gd name="T82" fmla="*/ 124 w 220"/>
                    <a:gd name="T83" fmla="*/ 139 h 445"/>
                    <a:gd name="T84" fmla="*/ 130 w 220"/>
                    <a:gd name="T85" fmla="*/ 153 h 445"/>
                    <a:gd name="T86" fmla="*/ 136 w 220"/>
                    <a:gd name="T87" fmla="*/ 167 h 445"/>
                    <a:gd name="T88" fmla="*/ 141 w 220"/>
                    <a:gd name="T89" fmla="*/ 180 h 445"/>
                    <a:gd name="T90" fmla="*/ 145 w 220"/>
                    <a:gd name="T91" fmla="*/ 194 h 445"/>
                    <a:gd name="T92" fmla="*/ 148 w 220"/>
                    <a:gd name="T93" fmla="*/ 208 h 445"/>
                    <a:gd name="T94" fmla="*/ 151 w 220"/>
                    <a:gd name="T95" fmla="*/ 222 h 445"/>
                    <a:gd name="T96" fmla="*/ 156 w 220"/>
                    <a:gd name="T97" fmla="*/ 236 h 445"/>
                    <a:gd name="T98" fmla="*/ 164 w 220"/>
                    <a:gd name="T99" fmla="*/ 250 h 445"/>
                    <a:gd name="T100" fmla="*/ 168 w 220"/>
                    <a:gd name="T101" fmla="*/ 264 h 445"/>
                    <a:gd name="T102" fmla="*/ 163 w 220"/>
                    <a:gd name="T103" fmla="*/ 278 h 445"/>
                    <a:gd name="T104" fmla="*/ 151 w 220"/>
                    <a:gd name="T105" fmla="*/ 292 h 445"/>
                    <a:gd name="T106" fmla="*/ 137 w 220"/>
                    <a:gd name="T107" fmla="*/ 306 h 445"/>
                    <a:gd name="T108" fmla="*/ 126 w 220"/>
                    <a:gd name="T109" fmla="*/ 320 h 445"/>
                    <a:gd name="T110" fmla="*/ 123 w 220"/>
                    <a:gd name="T111" fmla="*/ 334 h 445"/>
                    <a:gd name="T112" fmla="*/ 132 w 220"/>
                    <a:gd name="T113" fmla="*/ 348 h 445"/>
                    <a:gd name="T114" fmla="*/ 162 w 220"/>
                    <a:gd name="T115" fmla="*/ 362 h 445"/>
                    <a:gd name="T116" fmla="*/ 204 w 220"/>
                    <a:gd name="T117" fmla="*/ 376 h 445"/>
                    <a:gd name="T118" fmla="*/ 219 w 220"/>
                    <a:gd name="T119" fmla="*/ 390 h 445"/>
                    <a:gd name="T120" fmla="*/ 186 w 220"/>
                    <a:gd name="T121" fmla="*/ 404 h 445"/>
                    <a:gd name="T122" fmla="*/ 142 w 220"/>
                    <a:gd name="T123" fmla="*/ 417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0" h="445">
                      <a:moveTo>
                        <a:pt x="109" y="445"/>
                      </a:moveTo>
                      <a:lnTo>
                        <a:pt x="108" y="444"/>
                      </a:lnTo>
                      <a:lnTo>
                        <a:pt x="108" y="444"/>
                      </a:lnTo>
                      <a:lnTo>
                        <a:pt x="108" y="443"/>
                      </a:lnTo>
                      <a:lnTo>
                        <a:pt x="108" y="442"/>
                      </a:lnTo>
                      <a:lnTo>
                        <a:pt x="108" y="441"/>
                      </a:lnTo>
                      <a:lnTo>
                        <a:pt x="107" y="440"/>
                      </a:lnTo>
                      <a:lnTo>
                        <a:pt x="107" y="439"/>
                      </a:lnTo>
                      <a:lnTo>
                        <a:pt x="106" y="438"/>
                      </a:lnTo>
                      <a:lnTo>
                        <a:pt x="106" y="438"/>
                      </a:lnTo>
                      <a:lnTo>
                        <a:pt x="106" y="437"/>
                      </a:lnTo>
                      <a:lnTo>
                        <a:pt x="105" y="436"/>
                      </a:lnTo>
                      <a:lnTo>
                        <a:pt x="105" y="435"/>
                      </a:lnTo>
                      <a:lnTo>
                        <a:pt x="104" y="434"/>
                      </a:lnTo>
                      <a:lnTo>
                        <a:pt x="103" y="433"/>
                      </a:lnTo>
                      <a:lnTo>
                        <a:pt x="103" y="432"/>
                      </a:lnTo>
                      <a:lnTo>
                        <a:pt x="102" y="431"/>
                      </a:lnTo>
                      <a:lnTo>
                        <a:pt x="101" y="431"/>
                      </a:lnTo>
                      <a:lnTo>
                        <a:pt x="100" y="430"/>
                      </a:lnTo>
                      <a:lnTo>
                        <a:pt x="99" y="429"/>
                      </a:lnTo>
                      <a:lnTo>
                        <a:pt x="98" y="428"/>
                      </a:lnTo>
                      <a:lnTo>
                        <a:pt x="97" y="427"/>
                      </a:lnTo>
                      <a:lnTo>
                        <a:pt x="95" y="426"/>
                      </a:lnTo>
                      <a:lnTo>
                        <a:pt x="94" y="425"/>
                      </a:lnTo>
                      <a:lnTo>
                        <a:pt x="93" y="424"/>
                      </a:lnTo>
                      <a:lnTo>
                        <a:pt x="91" y="424"/>
                      </a:lnTo>
                      <a:lnTo>
                        <a:pt x="90" y="423"/>
                      </a:lnTo>
                      <a:lnTo>
                        <a:pt x="88" y="422"/>
                      </a:lnTo>
                      <a:lnTo>
                        <a:pt x="86" y="421"/>
                      </a:lnTo>
                      <a:lnTo>
                        <a:pt x="84" y="420"/>
                      </a:lnTo>
                      <a:lnTo>
                        <a:pt x="82" y="419"/>
                      </a:lnTo>
                      <a:lnTo>
                        <a:pt x="80" y="418"/>
                      </a:lnTo>
                      <a:lnTo>
                        <a:pt x="78" y="417"/>
                      </a:lnTo>
                      <a:lnTo>
                        <a:pt x="76" y="417"/>
                      </a:lnTo>
                      <a:lnTo>
                        <a:pt x="73" y="416"/>
                      </a:lnTo>
                      <a:lnTo>
                        <a:pt x="71" y="415"/>
                      </a:lnTo>
                      <a:lnTo>
                        <a:pt x="68" y="414"/>
                      </a:lnTo>
                      <a:lnTo>
                        <a:pt x="66" y="413"/>
                      </a:lnTo>
                      <a:lnTo>
                        <a:pt x="63" y="412"/>
                      </a:lnTo>
                      <a:lnTo>
                        <a:pt x="60" y="411"/>
                      </a:lnTo>
                      <a:lnTo>
                        <a:pt x="57" y="411"/>
                      </a:lnTo>
                      <a:lnTo>
                        <a:pt x="54" y="410"/>
                      </a:lnTo>
                      <a:lnTo>
                        <a:pt x="52" y="409"/>
                      </a:lnTo>
                      <a:lnTo>
                        <a:pt x="49" y="408"/>
                      </a:lnTo>
                      <a:lnTo>
                        <a:pt x="46" y="407"/>
                      </a:lnTo>
                      <a:lnTo>
                        <a:pt x="43" y="406"/>
                      </a:lnTo>
                      <a:lnTo>
                        <a:pt x="40" y="405"/>
                      </a:lnTo>
                      <a:lnTo>
                        <a:pt x="37" y="404"/>
                      </a:lnTo>
                      <a:lnTo>
                        <a:pt x="34" y="404"/>
                      </a:lnTo>
                      <a:lnTo>
                        <a:pt x="31" y="403"/>
                      </a:lnTo>
                      <a:lnTo>
                        <a:pt x="28" y="402"/>
                      </a:lnTo>
                      <a:lnTo>
                        <a:pt x="25" y="401"/>
                      </a:lnTo>
                      <a:lnTo>
                        <a:pt x="23" y="400"/>
                      </a:lnTo>
                      <a:lnTo>
                        <a:pt x="20" y="399"/>
                      </a:lnTo>
                      <a:lnTo>
                        <a:pt x="18" y="398"/>
                      </a:lnTo>
                      <a:lnTo>
                        <a:pt x="15" y="397"/>
                      </a:lnTo>
                      <a:lnTo>
                        <a:pt x="13" y="397"/>
                      </a:lnTo>
                      <a:lnTo>
                        <a:pt x="11" y="396"/>
                      </a:lnTo>
                      <a:lnTo>
                        <a:pt x="9" y="395"/>
                      </a:lnTo>
                      <a:lnTo>
                        <a:pt x="7" y="394"/>
                      </a:lnTo>
                      <a:lnTo>
                        <a:pt x="6" y="393"/>
                      </a:lnTo>
                      <a:lnTo>
                        <a:pt x="4" y="392"/>
                      </a:lnTo>
                      <a:lnTo>
                        <a:pt x="3" y="391"/>
                      </a:lnTo>
                      <a:lnTo>
                        <a:pt x="2" y="390"/>
                      </a:lnTo>
                      <a:lnTo>
                        <a:pt x="1" y="390"/>
                      </a:lnTo>
                      <a:lnTo>
                        <a:pt x="1" y="389"/>
                      </a:lnTo>
                      <a:lnTo>
                        <a:pt x="0" y="388"/>
                      </a:lnTo>
                      <a:lnTo>
                        <a:pt x="0" y="387"/>
                      </a:lnTo>
                      <a:lnTo>
                        <a:pt x="0" y="386"/>
                      </a:lnTo>
                      <a:lnTo>
                        <a:pt x="0" y="385"/>
                      </a:lnTo>
                      <a:lnTo>
                        <a:pt x="1" y="384"/>
                      </a:lnTo>
                      <a:lnTo>
                        <a:pt x="1" y="383"/>
                      </a:lnTo>
                      <a:lnTo>
                        <a:pt x="2" y="383"/>
                      </a:lnTo>
                      <a:lnTo>
                        <a:pt x="3" y="382"/>
                      </a:lnTo>
                      <a:lnTo>
                        <a:pt x="4" y="381"/>
                      </a:lnTo>
                      <a:lnTo>
                        <a:pt x="6" y="380"/>
                      </a:lnTo>
                      <a:lnTo>
                        <a:pt x="8" y="379"/>
                      </a:lnTo>
                      <a:lnTo>
                        <a:pt x="9" y="378"/>
                      </a:lnTo>
                      <a:lnTo>
                        <a:pt x="11" y="377"/>
                      </a:lnTo>
                      <a:lnTo>
                        <a:pt x="13" y="377"/>
                      </a:lnTo>
                      <a:lnTo>
                        <a:pt x="15" y="376"/>
                      </a:lnTo>
                      <a:lnTo>
                        <a:pt x="18" y="375"/>
                      </a:lnTo>
                      <a:lnTo>
                        <a:pt x="20" y="374"/>
                      </a:lnTo>
                      <a:lnTo>
                        <a:pt x="23" y="373"/>
                      </a:lnTo>
                      <a:lnTo>
                        <a:pt x="25" y="372"/>
                      </a:lnTo>
                      <a:lnTo>
                        <a:pt x="28" y="371"/>
                      </a:lnTo>
                      <a:lnTo>
                        <a:pt x="31" y="370"/>
                      </a:lnTo>
                      <a:lnTo>
                        <a:pt x="33" y="370"/>
                      </a:lnTo>
                      <a:lnTo>
                        <a:pt x="36" y="369"/>
                      </a:lnTo>
                      <a:lnTo>
                        <a:pt x="39" y="368"/>
                      </a:lnTo>
                      <a:lnTo>
                        <a:pt x="42" y="367"/>
                      </a:lnTo>
                      <a:lnTo>
                        <a:pt x="45" y="366"/>
                      </a:lnTo>
                      <a:lnTo>
                        <a:pt x="47" y="365"/>
                      </a:lnTo>
                      <a:lnTo>
                        <a:pt x="50" y="364"/>
                      </a:lnTo>
                      <a:lnTo>
                        <a:pt x="53" y="363"/>
                      </a:lnTo>
                      <a:lnTo>
                        <a:pt x="55" y="363"/>
                      </a:lnTo>
                      <a:lnTo>
                        <a:pt x="58" y="362"/>
                      </a:lnTo>
                      <a:lnTo>
                        <a:pt x="61" y="361"/>
                      </a:lnTo>
                      <a:lnTo>
                        <a:pt x="63" y="360"/>
                      </a:lnTo>
                      <a:lnTo>
                        <a:pt x="65" y="359"/>
                      </a:lnTo>
                      <a:lnTo>
                        <a:pt x="68" y="358"/>
                      </a:lnTo>
                      <a:lnTo>
                        <a:pt x="70" y="357"/>
                      </a:lnTo>
                      <a:lnTo>
                        <a:pt x="72" y="356"/>
                      </a:lnTo>
                      <a:lnTo>
                        <a:pt x="74" y="356"/>
                      </a:lnTo>
                      <a:lnTo>
                        <a:pt x="76" y="355"/>
                      </a:lnTo>
                      <a:lnTo>
                        <a:pt x="78" y="354"/>
                      </a:lnTo>
                      <a:lnTo>
                        <a:pt x="80" y="353"/>
                      </a:lnTo>
                      <a:lnTo>
                        <a:pt x="81" y="352"/>
                      </a:lnTo>
                      <a:lnTo>
                        <a:pt x="83" y="351"/>
                      </a:lnTo>
                      <a:lnTo>
                        <a:pt x="84" y="350"/>
                      </a:lnTo>
                      <a:lnTo>
                        <a:pt x="86" y="350"/>
                      </a:lnTo>
                      <a:lnTo>
                        <a:pt x="87" y="349"/>
                      </a:lnTo>
                      <a:lnTo>
                        <a:pt x="88" y="348"/>
                      </a:lnTo>
                      <a:lnTo>
                        <a:pt x="89" y="347"/>
                      </a:lnTo>
                      <a:lnTo>
                        <a:pt x="90" y="346"/>
                      </a:lnTo>
                      <a:lnTo>
                        <a:pt x="91" y="345"/>
                      </a:lnTo>
                      <a:lnTo>
                        <a:pt x="92" y="344"/>
                      </a:lnTo>
                      <a:lnTo>
                        <a:pt x="93" y="343"/>
                      </a:lnTo>
                      <a:lnTo>
                        <a:pt x="93" y="343"/>
                      </a:lnTo>
                      <a:lnTo>
                        <a:pt x="94" y="342"/>
                      </a:lnTo>
                      <a:lnTo>
                        <a:pt x="94" y="341"/>
                      </a:lnTo>
                      <a:lnTo>
                        <a:pt x="95" y="340"/>
                      </a:lnTo>
                      <a:lnTo>
                        <a:pt x="95" y="339"/>
                      </a:lnTo>
                      <a:lnTo>
                        <a:pt x="96" y="338"/>
                      </a:lnTo>
                      <a:lnTo>
                        <a:pt x="96" y="337"/>
                      </a:lnTo>
                      <a:lnTo>
                        <a:pt x="96" y="336"/>
                      </a:lnTo>
                      <a:lnTo>
                        <a:pt x="96" y="336"/>
                      </a:lnTo>
                      <a:lnTo>
                        <a:pt x="97" y="335"/>
                      </a:lnTo>
                      <a:lnTo>
                        <a:pt x="97" y="334"/>
                      </a:lnTo>
                      <a:lnTo>
                        <a:pt x="97" y="333"/>
                      </a:lnTo>
                      <a:lnTo>
                        <a:pt x="97" y="332"/>
                      </a:lnTo>
                      <a:lnTo>
                        <a:pt x="97" y="331"/>
                      </a:lnTo>
                      <a:lnTo>
                        <a:pt x="97" y="330"/>
                      </a:lnTo>
                      <a:lnTo>
                        <a:pt x="96" y="329"/>
                      </a:lnTo>
                      <a:lnTo>
                        <a:pt x="96" y="329"/>
                      </a:lnTo>
                      <a:lnTo>
                        <a:pt x="96" y="328"/>
                      </a:lnTo>
                      <a:lnTo>
                        <a:pt x="96" y="327"/>
                      </a:lnTo>
                      <a:lnTo>
                        <a:pt x="96" y="326"/>
                      </a:lnTo>
                      <a:lnTo>
                        <a:pt x="95" y="325"/>
                      </a:lnTo>
                      <a:lnTo>
                        <a:pt x="95" y="324"/>
                      </a:lnTo>
                      <a:lnTo>
                        <a:pt x="95" y="323"/>
                      </a:lnTo>
                      <a:lnTo>
                        <a:pt x="94" y="322"/>
                      </a:lnTo>
                      <a:lnTo>
                        <a:pt x="94" y="322"/>
                      </a:lnTo>
                      <a:lnTo>
                        <a:pt x="94" y="321"/>
                      </a:lnTo>
                      <a:lnTo>
                        <a:pt x="93" y="320"/>
                      </a:lnTo>
                      <a:lnTo>
                        <a:pt x="93" y="319"/>
                      </a:lnTo>
                      <a:lnTo>
                        <a:pt x="92" y="318"/>
                      </a:lnTo>
                      <a:lnTo>
                        <a:pt x="92" y="317"/>
                      </a:lnTo>
                      <a:lnTo>
                        <a:pt x="91" y="316"/>
                      </a:lnTo>
                      <a:lnTo>
                        <a:pt x="91" y="316"/>
                      </a:lnTo>
                      <a:lnTo>
                        <a:pt x="90" y="315"/>
                      </a:lnTo>
                      <a:lnTo>
                        <a:pt x="90" y="314"/>
                      </a:lnTo>
                      <a:lnTo>
                        <a:pt x="89" y="313"/>
                      </a:lnTo>
                      <a:lnTo>
                        <a:pt x="88" y="312"/>
                      </a:lnTo>
                      <a:lnTo>
                        <a:pt x="88" y="311"/>
                      </a:lnTo>
                      <a:lnTo>
                        <a:pt x="87" y="310"/>
                      </a:lnTo>
                      <a:lnTo>
                        <a:pt x="86" y="309"/>
                      </a:lnTo>
                      <a:lnTo>
                        <a:pt x="85" y="309"/>
                      </a:lnTo>
                      <a:lnTo>
                        <a:pt x="85" y="308"/>
                      </a:lnTo>
                      <a:lnTo>
                        <a:pt x="84" y="307"/>
                      </a:lnTo>
                      <a:lnTo>
                        <a:pt x="83" y="306"/>
                      </a:lnTo>
                      <a:lnTo>
                        <a:pt x="82" y="305"/>
                      </a:lnTo>
                      <a:lnTo>
                        <a:pt x="81" y="304"/>
                      </a:lnTo>
                      <a:lnTo>
                        <a:pt x="80" y="303"/>
                      </a:lnTo>
                      <a:lnTo>
                        <a:pt x="80" y="302"/>
                      </a:lnTo>
                      <a:lnTo>
                        <a:pt x="79" y="302"/>
                      </a:lnTo>
                      <a:lnTo>
                        <a:pt x="78" y="301"/>
                      </a:lnTo>
                      <a:lnTo>
                        <a:pt x="77" y="300"/>
                      </a:lnTo>
                      <a:lnTo>
                        <a:pt x="76" y="299"/>
                      </a:lnTo>
                      <a:lnTo>
                        <a:pt x="75" y="298"/>
                      </a:lnTo>
                      <a:lnTo>
                        <a:pt x="74" y="297"/>
                      </a:lnTo>
                      <a:lnTo>
                        <a:pt x="73" y="296"/>
                      </a:lnTo>
                      <a:lnTo>
                        <a:pt x="72" y="295"/>
                      </a:lnTo>
                      <a:lnTo>
                        <a:pt x="71" y="295"/>
                      </a:lnTo>
                      <a:lnTo>
                        <a:pt x="71" y="294"/>
                      </a:lnTo>
                      <a:lnTo>
                        <a:pt x="70" y="293"/>
                      </a:lnTo>
                      <a:lnTo>
                        <a:pt x="69" y="292"/>
                      </a:lnTo>
                      <a:lnTo>
                        <a:pt x="68" y="291"/>
                      </a:lnTo>
                      <a:lnTo>
                        <a:pt x="67" y="290"/>
                      </a:lnTo>
                      <a:lnTo>
                        <a:pt x="66" y="289"/>
                      </a:lnTo>
                      <a:lnTo>
                        <a:pt x="65" y="289"/>
                      </a:lnTo>
                      <a:lnTo>
                        <a:pt x="64" y="288"/>
                      </a:lnTo>
                      <a:lnTo>
                        <a:pt x="64" y="287"/>
                      </a:lnTo>
                      <a:lnTo>
                        <a:pt x="63" y="286"/>
                      </a:lnTo>
                      <a:lnTo>
                        <a:pt x="62" y="285"/>
                      </a:lnTo>
                      <a:lnTo>
                        <a:pt x="61" y="284"/>
                      </a:lnTo>
                      <a:lnTo>
                        <a:pt x="60" y="283"/>
                      </a:lnTo>
                      <a:lnTo>
                        <a:pt x="60" y="282"/>
                      </a:lnTo>
                      <a:lnTo>
                        <a:pt x="59" y="282"/>
                      </a:lnTo>
                      <a:lnTo>
                        <a:pt x="58" y="281"/>
                      </a:lnTo>
                      <a:lnTo>
                        <a:pt x="58" y="280"/>
                      </a:lnTo>
                      <a:lnTo>
                        <a:pt x="57" y="279"/>
                      </a:lnTo>
                      <a:lnTo>
                        <a:pt x="57" y="278"/>
                      </a:lnTo>
                      <a:lnTo>
                        <a:pt x="56" y="277"/>
                      </a:lnTo>
                      <a:lnTo>
                        <a:pt x="55" y="276"/>
                      </a:lnTo>
                      <a:lnTo>
                        <a:pt x="55" y="275"/>
                      </a:lnTo>
                      <a:lnTo>
                        <a:pt x="55" y="275"/>
                      </a:lnTo>
                      <a:lnTo>
                        <a:pt x="54" y="274"/>
                      </a:lnTo>
                      <a:lnTo>
                        <a:pt x="54" y="273"/>
                      </a:lnTo>
                      <a:lnTo>
                        <a:pt x="53" y="272"/>
                      </a:lnTo>
                      <a:lnTo>
                        <a:pt x="53" y="271"/>
                      </a:lnTo>
                      <a:lnTo>
                        <a:pt x="53" y="270"/>
                      </a:lnTo>
                      <a:lnTo>
                        <a:pt x="53" y="269"/>
                      </a:lnTo>
                      <a:lnTo>
                        <a:pt x="52" y="268"/>
                      </a:lnTo>
                      <a:lnTo>
                        <a:pt x="52" y="268"/>
                      </a:lnTo>
                      <a:lnTo>
                        <a:pt x="52" y="267"/>
                      </a:lnTo>
                      <a:lnTo>
                        <a:pt x="52" y="266"/>
                      </a:lnTo>
                      <a:lnTo>
                        <a:pt x="52" y="265"/>
                      </a:lnTo>
                      <a:lnTo>
                        <a:pt x="52" y="264"/>
                      </a:lnTo>
                      <a:lnTo>
                        <a:pt x="52" y="263"/>
                      </a:lnTo>
                      <a:lnTo>
                        <a:pt x="52" y="262"/>
                      </a:lnTo>
                      <a:lnTo>
                        <a:pt x="52" y="262"/>
                      </a:lnTo>
                      <a:lnTo>
                        <a:pt x="52" y="261"/>
                      </a:lnTo>
                      <a:lnTo>
                        <a:pt x="53" y="260"/>
                      </a:lnTo>
                      <a:lnTo>
                        <a:pt x="53" y="259"/>
                      </a:lnTo>
                      <a:lnTo>
                        <a:pt x="53" y="258"/>
                      </a:lnTo>
                      <a:lnTo>
                        <a:pt x="53" y="257"/>
                      </a:lnTo>
                      <a:lnTo>
                        <a:pt x="54" y="256"/>
                      </a:lnTo>
                      <a:lnTo>
                        <a:pt x="54" y="255"/>
                      </a:lnTo>
                      <a:lnTo>
                        <a:pt x="54" y="255"/>
                      </a:lnTo>
                      <a:lnTo>
                        <a:pt x="54" y="254"/>
                      </a:lnTo>
                      <a:lnTo>
                        <a:pt x="55" y="253"/>
                      </a:lnTo>
                      <a:lnTo>
                        <a:pt x="55" y="252"/>
                      </a:lnTo>
                      <a:lnTo>
                        <a:pt x="56" y="251"/>
                      </a:lnTo>
                      <a:lnTo>
                        <a:pt x="56" y="250"/>
                      </a:lnTo>
                      <a:lnTo>
                        <a:pt x="57" y="249"/>
                      </a:lnTo>
                      <a:lnTo>
                        <a:pt x="57" y="248"/>
                      </a:lnTo>
                      <a:lnTo>
                        <a:pt x="57" y="248"/>
                      </a:lnTo>
                      <a:lnTo>
                        <a:pt x="58" y="247"/>
                      </a:lnTo>
                      <a:lnTo>
                        <a:pt x="58" y="246"/>
                      </a:lnTo>
                      <a:lnTo>
                        <a:pt x="59" y="245"/>
                      </a:lnTo>
                      <a:lnTo>
                        <a:pt x="59" y="244"/>
                      </a:lnTo>
                      <a:lnTo>
                        <a:pt x="60" y="243"/>
                      </a:lnTo>
                      <a:lnTo>
                        <a:pt x="60" y="242"/>
                      </a:lnTo>
                      <a:lnTo>
                        <a:pt x="61" y="241"/>
                      </a:lnTo>
                      <a:lnTo>
                        <a:pt x="61" y="241"/>
                      </a:lnTo>
                      <a:lnTo>
                        <a:pt x="62" y="240"/>
                      </a:lnTo>
                      <a:lnTo>
                        <a:pt x="62" y="239"/>
                      </a:lnTo>
                      <a:lnTo>
                        <a:pt x="63" y="238"/>
                      </a:lnTo>
                      <a:lnTo>
                        <a:pt x="63" y="237"/>
                      </a:lnTo>
                      <a:lnTo>
                        <a:pt x="64" y="236"/>
                      </a:lnTo>
                      <a:lnTo>
                        <a:pt x="64" y="235"/>
                      </a:lnTo>
                      <a:lnTo>
                        <a:pt x="64" y="234"/>
                      </a:lnTo>
                      <a:lnTo>
                        <a:pt x="65" y="234"/>
                      </a:lnTo>
                      <a:lnTo>
                        <a:pt x="65" y="233"/>
                      </a:lnTo>
                      <a:lnTo>
                        <a:pt x="66" y="232"/>
                      </a:lnTo>
                      <a:lnTo>
                        <a:pt x="66" y="231"/>
                      </a:lnTo>
                      <a:lnTo>
                        <a:pt x="66" y="230"/>
                      </a:lnTo>
                      <a:lnTo>
                        <a:pt x="67" y="229"/>
                      </a:lnTo>
                      <a:lnTo>
                        <a:pt x="67" y="228"/>
                      </a:lnTo>
                      <a:lnTo>
                        <a:pt x="67" y="228"/>
                      </a:lnTo>
                      <a:lnTo>
                        <a:pt x="67" y="227"/>
                      </a:lnTo>
                      <a:lnTo>
                        <a:pt x="68" y="226"/>
                      </a:lnTo>
                      <a:lnTo>
                        <a:pt x="68" y="225"/>
                      </a:lnTo>
                      <a:lnTo>
                        <a:pt x="68" y="224"/>
                      </a:lnTo>
                      <a:lnTo>
                        <a:pt x="69" y="223"/>
                      </a:lnTo>
                      <a:lnTo>
                        <a:pt x="69" y="222"/>
                      </a:lnTo>
                      <a:lnTo>
                        <a:pt x="69" y="221"/>
                      </a:lnTo>
                      <a:lnTo>
                        <a:pt x="69" y="221"/>
                      </a:lnTo>
                      <a:lnTo>
                        <a:pt x="69" y="220"/>
                      </a:lnTo>
                      <a:lnTo>
                        <a:pt x="69" y="219"/>
                      </a:lnTo>
                      <a:lnTo>
                        <a:pt x="70" y="218"/>
                      </a:lnTo>
                      <a:lnTo>
                        <a:pt x="70" y="217"/>
                      </a:lnTo>
                      <a:lnTo>
                        <a:pt x="70" y="216"/>
                      </a:lnTo>
                      <a:lnTo>
                        <a:pt x="70" y="215"/>
                      </a:lnTo>
                      <a:lnTo>
                        <a:pt x="70" y="214"/>
                      </a:lnTo>
                      <a:lnTo>
                        <a:pt x="70" y="214"/>
                      </a:lnTo>
                      <a:lnTo>
                        <a:pt x="71" y="213"/>
                      </a:lnTo>
                      <a:lnTo>
                        <a:pt x="71" y="212"/>
                      </a:lnTo>
                      <a:lnTo>
                        <a:pt x="71" y="211"/>
                      </a:lnTo>
                      <a:lnTo>
                        <a:pt x="71" y="210"/>
                      </a:lnTo>
                      <a:lnTo>
                        <a:pt x="71" y="209"/>
                      </a:lnTo>
                      <a:lnTo>
                        <a:pt x="71" y="208"/>
                      </a:lnTo>
                      <a:lnTo>
                        <a:pt x="71" y="207"/>
                      </a:lnTo>
                      <a:lnTo>
                        <a:pt x="72" y="207"/>
                      </a:lnTo>
                      <a:lnTo>
                        <a:pt x="72" y="206"/>
                      </a:lnTo>
                      <a:lnTo>
                        <a:pt x="72" y="205"/>
                      </a:lnTo>
                      <a:lnTo>
                        <a:pt x="72" y="204"/>
                      </a:lnTo>
                      <a:lnTo>
                        <a:pt x="72" y="203"/>
                      </a:lnTo>
                      <a:lnTo>
                        <a:pt x="73" y="202"/>
                      </a:lnTo>
                      <a:lnTo>
                        <a:pt x="73" y="201"/>
                      </a:lnTo>
                      <a:lnTo>
                        <a:pt x="73" y="201"/>
                      </a:lnTo>
                      <a:lnTo>
                        <a:pt x="73" y="200"/>
                      </a:lnTo>
                      <a:lnTo>
                        <a:pt x="73" y="199"/>
                      </a:lnTo>
                      <a:lnTo>
                        <a:pt x="74" y="198"/>
                      </a:lnTo>
                      <a:lnTo>
                        <a:pt x="74" y="197"/>
                      </a:lnTo>
                      <a:lnTo>
                        <a:pt x="74" y="196"/>
                      </a:lnTo>
                      <a:lnTo>
                        <a:pt x="74" y="195"/>
                      </a:lnTo>
                      <a:lnTo>
                        <a:pt x="75" y="194"/>
                      </a:lnTo>
                      <a:lnTo>
                        <a:pt x="75" y="194"/>
                      </a:lnTo>
                      <a:lnTo>
                        <a:pt x="75" y="193"/>
                      </a:lnTo>
                      <a:lnTo>
                        <a:pt x="75" y="192"/>
                      </a:lnTo>
                      <a:lnTo>
                        <a:pt x="76" y="191"/>
                      </a:lnTo>
                      <a:lnTo>
                        <a:pt x="76" y="190"/>
                      </a:lnTo>
                      <a:lnTo>
                        <a:pt x="76" y="189"/>
                      </a:lnTo>
                      <a:lnTo>
                        <a:pt x="76" y="188"/>
                      </a:lnTo>
                      <a:lnTo>
                        <a:pt x="77" y="187"/>
                      </a:lnTo>
                      <a:lnTo>
                        <a:pt x="77" y="187"/>
                      </a:lnTo>
                      <a:lnTo>
                        <a:pt x="77" y="186"/>
                      </a:lnTo>
                      <a:lnTo>
                        <a:pt x="78" y="185"/>
                      </a:lnTo>
                      <a:lnTo>
                        <a:pt x="78" y="184"/>
                      </a:lnTo>
                      <a:lnTo>
                        <a:pt x="78" y="183"/>
                      </a:lnTo>
                      <a:lnTo>
                        <a:pt x="79" y="182"/>
                      </a:lnTo>
                      <a:lnTo>
                        <a:pt x="79" y="181"/>
                      </a:lnTo>
                      <a:lnTo>
                        <a:pt x="79" y="180"/>
                      </a:lnTo>
                      <a:lnTo>
                        <a:pt x="79" y="180"/>
                      </a:lnTo>
                      <a:lnTo>
                        <a:pt x="80" y="179"/>
                      </a:lnTo>
                      <a:lnTo>
                        <a:pt x="80" y="178"/>
                      </a:lnTo>
                      <a:lnTo>
                        <a:pt x="80" y="177"/>
                      </a:lnTo>
                      <a:lnTo>
                        <a:pt x="81" y="176"/>
                      </a:lnTo>
                      <a:lnTo>
                        <a:pt x="81" y="175"/>
                      </a:lnTo>
                      <a:lnTo>
                        <a:pt x="81" y="174"/>
                      </a:lnTo>
                      <a:lnTo>
                        <a:pt x="82" y="173"/>
                      </a:lnTo>
                      <a:lnTo>
                        <a:pt x="82" y="173"/>
                      </a:lnTo>
                      <a:lnTo>
                        <a:pt x="82" y="172"/>
                      </a:lnTo>
                      <a:lnTo>
                        <a:pt x="83" y="171"/>
                      </a:lnTo>
                      <a:lnTo>
                        <a:pt x="83" y="170"/>
                      </a:lnTo>
                      <a:lnTo>
                        <a:pt x="83" y="169"/>
                      </a:lnTo>
                      <a:lnTo>
                        <a:pt x="83" y="168"/>
                      </a:lnTo>
                      <a:lnTo>
                        <a:pt x="84" y="167"/>
                      </a:lnTo>
                      <a:lnTo>
                        <a:pt x="84" y="167"/>
                      </a:lnTo>
                      <a:lnTo>
                        <a:pt x="84" y="166"/>
                      </a:lnTo>
                      <a:lnTo>
                        <a:pt x="85" y="165"/>
                      </a:lnTo>
                      <a:lnTo>
                        <a:pt x="85" y="164"/>
                      </a:lnTo>
                      <a:lnTo>
                        <a:pt x="86" y="163"/>
                      </a:lnTo>
                      <a:lnTo>
                        <a:pt x="86" y="162"/>
                      </a:lnTo>
                      <a:lnTo>
                        <a:pt x="86" y="161"/>
                      </a:lnTo>
                      <a:lnTo>
                        <a:pt x="87" y="160"/>
                      </a:lnTo>
                      <a:lnTo>
                        <a:pt x="87" y="160"/>
                      </a:lnTo>
                      <a:lnTo>
                        <a:pt x="87" y="159"/>
                      </a:lnTo>
                      <a:lnTo>
                        <a:pt x="88" y="158"/>
                      </a:lnTo>
                      <a:lnTo>
                        <a:pt x="88" y="157"/>
                      </a:lnTo>
                      <a:lnTo>
                        <a:pt x="88" y="156"/>
                      </a:lnTo>
                      <a:lnTo>
                        <a:pt x="89" y="155"/>
                      </a:lnTo>
                      <a:lnTo>
                        <a:pt x="89" y="154"/>
                      </a:lnTo>
                      <a:lnTo>
                        <a:pt x="89" y="153"/>
                      </a:lnTo>
                      <a:lnTo>
                        <a:pt x="90" y="153"/>
                      </a:lnTo>
                      <a:lnTo>
                        <a:pt x="90" y="152"/>
                      </a:lnTo>
                      <a:lnTo>
                        <a:pt x="91" y="151"/>
                      </a:lnTo>
                      <a:lnTo>
                        <a:pt x="91" y="150"/>
                      </a:lnTo>
                      <a:lnTo>
                        <a:pt x="91" y="149"/>
                      </a:lnTo>
                      <a:lnTo>
                        <a:pt x="92" y="148"/>
                      </a:lnTo>
                      <a:lnTo>
                        <a:pt x="92" y="147"/>
                      </a:lnTo>
                      <a:lnTo>
                        <a:pt x="92" y="146"/>
                      </a:lnTo>
                      <a:lnTo>
                        <a:pt x="93" y="146"/>
                      </a:lnTo>
                      <a:lnTo>
                        <a:pt x="93" y="145"/>
                      </a:lnTo>
                      <a:lnTo>
                        <a:pt x="94" y="144"/>
                      </a:lnTo>
                      <a:lnTo>
                        <a:pt x="94" y="143"/>
                      </a:lnTo>
                      <a:lnTo>
                        <a:pt x="94" y="142"/>
                      </a:lnTo>
                      <a:lnTo>
                        <a:pt x="95" y="141"/>
                      </a:lnTo>
                      <a:lnTo>
                        <a:pt x="95" y="140"/>
                      </a:lnTo>
                      <a:lnTo>
                        <a:pt x="95" y="140"/>
                      </a:lnTo>
                      <a:lnTo>
                        <a:pt x="96" y="139"/>
                      </a:lnTo>
                      <a:lnTo>
                        <a:pt x="96" y="138"/>
                      </a:lnTo>
                      <a:lnTo>
                        <a:pt x="96" y="137"/>
                      </a:lnTo>
                      <a:lnTo>
                        <a:pt x="97" y="136"/>
                      </a:lnTo>
                      <a:lnTo>
                        <a:pt x="97" y="135"/>
                      </a:lnTo>
                      <a:lnTo>
                        <a:pt x="97" y="134"/>
                      </a:lnTo>
                      <a:lnTo>
                        <a:pt x="98" y="133"/>
                      </a:lnTo>
                      <a:lnTo>
                        <a:pt x="98" y="133"/>
                      </a:lnTo>
                      <a:lnTo>
                        <a:pt x="98" y="132"/>
                      </a:lnTo>
                      <a:lnTo>
                        <a:pt x="98" y="131"/>
                      </a:lnTo>
                      <a:lnTo>
                        <a:pt x="99" y="130"/>
                      </a:lnTo>
                      <a:lnTo>
                        <a:pt x="99" y="129"/>
                      </a:lnTo>
                      <a:lnTo>
                        <a:pt x="99" y="128"/>
                      </a:lnTo>
                      <a:lnTo>
                        <a:pt x="100" y="127"/>
                      </a:lnTo>
                      <a:lnTo>
                        <a:pt x="100" y="126"/>
                      </a:lnTo>
                      <a:lnTo>
                        <a:pt x="100" y="126"/>
                      </a:lnTo>
                      <a:lnTo>
                        <a:pt x="100" y="125"/>
                      </a:lnTo>
                      <a:lnTo>
                        <a:pt x="101" y="124"/>
                      </a:lnTo>
                      <a:lnTo>
                        <a:pt x="101" y="123"/>
                      </a:lnTo>
                      <a:lnTo>
                        <a:pt x="101" y="122"/>
                      </a:lnTo>
                      <a:lnTo>
                        <a:pt x="101" y="121"/>
                      </a:lnTo>
                      <a:lnTo>
                        <a:pt x="101" y="120"/>
                      </a:lnTo>
                      <a:lnTo>
                        <a:pt x="102" y="119"/>
                      </a:lnTo>
                      <a:lnTo>
                        <a:pt x="102" y="119"/>
                      </a:lnTo>
                      <a:lnTo>
                        <a:pt x="102" y="118"/>
                      </a:lnTo>
                      <a:lnTo>
                        <a:pt x="102" y="117"/>
                      </a:lnTo>
                      <a:lnTo>
                        <a:pt x="102" y="116"/>
                      </a:lnTo>
                      <a:lnTo>
                        <a:pt x="103" y="115"/>
                      </a:lnTo>
                      <a:lnTo>
                        <a:pt x="103" y="114"/>
                      </a:lnTo>
                      <a:lnTo>
                        <a:pt x="103" y="113"/>
                      </a:lnTo>
                      <a:lnTo>
                        <a:pt x="103" y="112"/>
                      </a:lnTo>
                      <a:lnTo>
                        <a:pt x="103" y="112"/>
                      </a:lnTo>
                      <a:lnTo>
                        <a:pt x="103" y="111"/>
                      </a:lnTo>
                      <a:lnTo>
                        <a:pt x="104" y="110"/>
                      </a:lnTo>
                      <a:lnTo>
                        <a:pt x="104" y="109"/>
                      </a:lnTo>
                      <a:lnTo>
                        <a:pt x="104" y="108"/>
                      </a:lnTo>
                      <a:lnTo>
                        <a:pt x="104" y="107"/>
                      </a:lnTo>
                      <a:lnTo>
                        <a:pt x="104" y="106"/>
                      </a:lnTo>
                      <a:lnTo>
                        <a:pt x="104" y="106"/>
                      </a:lnTo>
                      <a:lnTo>
                        <a:pt x="104" y="105"/>
                      </a:lnTo>
                      <a:lnTo>
                        <a:pt x="104" y="104"/>
                      </a:lnTo>
                      <a:lnTo>
                        <a:pt x="105" y="103"/>
                      </a:lnTo>
                      <a:lnTo>
                        <a:pt x="105" y="102"/>
                      </a:lnTo>
                      <a:lnTo>
                        <a:pt x="105" y="101"/>
                      </a:lnTo>
                      <a:lnTo>
                        <a:pt x="105" y="100"/>
                      </a:lnTo>
                      <a:lnTo>
                        <a:pt x="105" y="99"/>
                      </a:lnTo>
                      <a:lnTo>
                        <a:pt x="105" y="99"/>
                      </a:lnTo>
                      <a:lnTo>
                        <a:pt x="105" y="98"/>
                      </a:lnTo>
                      <a:lnTo>
                        <a:pt x="105" y="97"/>
                      </a:lnTo>
                      <a:lnTo>
                        <a:pt x="105" y="96"/>
                      </a:lnTo>
                      <a:lnTo>
                        <a:pt x="106" y="95"/>
                      </a:lnTo>
                      <a:lnTo>
                        <a:pt x="106" y="94"/>
                      </a:lnTo>
                      <a:lnTo>
                        <a:pt x="106" y="93"/>
                      </a:lnTo>
                      <a:lnTo>
                        <a:pt x="106" y="92"/>
                      </a:lnTo>
                      <a:lnTo>
                        <a:pt x="106" y="92"/>
                      </a:lnTo>
                      <a:lnTo>
                        <a:pt x="106" y="91"/>
                      </a:lnTo>
                      <a:lnTo>
                        <a:pt x="106" y="90"/>
                      </a:lnTo>
                      <a:lnTo>
                        <a:pt x="106" y="89"/>
                      </a:lnTo>
                      <a:lnTo>
                        <a:pt x="106" y="88"/>
                      </a:lnTo>
                      <a:lnTo>
                        <a:pt x="106" y="87"/>
                      </a:lnTo>
                      <a:lnTo>
                        <a:pt x="106" y="86"/>
                      </a:lnTo>
                      <a:lnTo>
                        <a:pt x="106" y="85"/>
                      </a:lnTo>
                      <a:lnTo>
                        <a:pt x="107" y="85"/>
                      </a:lnTo>
                      <a:lnTo>
                        <a:pt x="107" y="84"/>
                      </a:lnTo>
                      <a:lnTo>
                        <a:pt x="107" y="83"/>
                      </a:lnTo>
                      <a:lnTo>
                        <a:pt x="107" y="82"/>
                      </a:lnTo>
                      <a:lnTo>
                        <a:pt x="107" y="81"/>
                      </a:lnTo>
                      <a:lnTo>
                        <a:pt x="107" y="80"/>
                      </a:lnTo>
                      <a:lnTo>
                        <a:pt x="107" y="79"/>
                      </a:lnTo>
                      <a:lnTo>
                        <a:pt x="107" y="79"/>
                      </a:lnTo>
                      <a:lnTo>
                        <a:pt x="107" y="78"/>
                      </a:lnTo>
                      <a:lnTo>
                        <a:pt x="107" y="77"/>
                      </a:lnTo>
                      <a:lnTo>
                        <a:pt x="107" y="76"/>
                      </a:lnTo>
                      <a:lnTo>
                        <a:pt x="107" y="75"/>
                      </a:lnTo>
                      <a:lnTo>
                        <a:pt x="107" y="74"/>
                      </a:lnTo>
                      <a:lnTo>
                        <a:pt x="107" y="73"/>
                      </a:lnTo>
                      <a:lnTo>
                        <a:pt x="107" y="72"/>
                      </a:lnTo>
                      <a:lnTo>
                        <a:pt x="107" y="72"/>
                      </a:lnTo>
                      <a:lnTo>
                        <a:pt x="107" y="71"/>
                      </a:lnTo>
                      <a:lnTo>
                        <a:pt x="108" y="70"/>
                      </a:lnTo>
                      <a:lnTo>
                        <a:pt x="108" y="69"/>
                      </a:lnTo>
                      <a:lnTo>
                        <a:pt x="108" y="68"/>
                      </a:lnTo>
                      <a:lnTo>
                        <a:pt x="108" y="67"/>
                      </a:lnTo>
                      <a:lnTo>
                        <a:pt x="108" y="66"/>
                      </a:lnTo>
                      <a:lnTo>
                        <a:pt x="108" y="65"/>
                      </a:lnTo>
                      <a:lnTo>
                        <a:pt x="108" y="65"/>
                      </a:lnTo>
                      <a:lnTo>
                        <a:pt x="108" y="64"/>
                      </a:lnTo>
                      <a:lnTo>
                        <a:pt x="108" y="63"/>
                      </a:lnTo>
                      <a:lnTo>
                        <a:pt x="108" y="62"/>
                      </a:lnTo>
                      <a:lnTo>
                        <a:pt x="108" y="61"/>
                      </a:lnTo>
                      <a:lnTo>
                        <a:pt x="108" y="60"/>
                      </a:lnTo>
                      <a:lnTo>
                        <a:pt x="108" y="59"/>
                      </a:lnTo>
                      <a:lnTo>
                        <a:pt x="108" y="58"/>
                      </a:lnTo>
                      <a:lnTo>
                        <a:pt x="108" y="58"/>
                      </a:lnTo>
                      <a:lnTo>
                        <a:pt x="108" y="57"/>
                      </a:lnTo>
                      <a:lnTo>
                        <a:pt x="108" y="56"/>
                      </a:lnTo>
                      <a:lnTo>
                        <a:pt x="108" y="55"/>
                      </a:lnTo>
                      <a:lnTo>
                        <a:pt x="109" y="54"/>
                      </a:lnTo>
                      <a:lnTo>
                        <a:pt x="109" y="53"/>
                      </a:lnTo>
                      <a:lnTo>
                        <a:pt x="109" y="52"/>
                      </a:lnTo>
                      <a:lnTo>
                        <a:pt x="109" y="52"/>
                      </a:lnTo>
                      <a:lnTo>
                        <a:pt x="109" y="51"/>
                      </a:lnTo>
                      <a:lnTo>
                        <a:pt x="109" y="50"/>
                      </a:lnTo>
                      <a:lnTo>
                        <a:pt x="109" y="49"/>
                      </a:lnTo>
                      <a:lnTo>
                        <a:pt x="109" y="48"/>
                      </a:lnTo>
                      <a:lnTo>
                        <a:pt x="109" y="47"/>
                      </a:lnTo>
                      <a:lnTo>
                        <a:pt x="109" y="46"/>
                      </a:lnTo>
                      <a:lnTo>
                        <a:pt x="109" y="45"/>
                      </a:lnTo>
                      <a:lnTo>
                        <a:pt x="109" y="45"/>
                      </a:lnTo>
                      <a:lnTo>
                        <a:pt x="109" y="44"/>
                      </a:lnTo>
                      <a:lnTo>
                        <a:pt x="109" y="43"/>
                      </a:lnTo>
                      <a:lnTo>
                        <a:pt x="109" y="42"/>
                      </a:lnTo>
                      <a:lnTo>
                        <a:pt x="109" y="41"/>
                      </a:lnTo>
                      <a:lnTo>
                        <a:pt x="109" y="40"/>
                      </a:lnTo>
                      <a:lnTo>
                        <a:pt x="109" y="39"/>
                      </a:lnTo>
                      <a:lnTo>
                        <a:pt x="109" y="38"/>
                      </a:lnTo>
                      <a:lnTo>
                        <a:pt x="109" y="38"/>
                      </a:lnTo>
                      <a:lnTo>
                        <a:pt x="109" y="37"/>
                      </a:lnTo>
                      <a:lnTo>
                        <a:pt x="109" y="36"/>
                      </a:lnTo>
                      <a:lnTo>
                        <a:pt x="109" y="35"/>
                      </a:lnTo>
                      <a:lnTo>
                        <a:pt x="109" y="34"/>
                      </a:lnTo>
                      <a:lnTo>
                        <a:pt x="110" y="33"/>
                      </a:lnTo>
                      <a:lnTo>
                        <a:pt x="110" y="32"/>
                      </a:lnTo>
                      <a:lnTo>
                        <a:pt x="110" y="31"/>
                      </a:lnTo>
                      <a:lnTo>
                        <a:pt x="110" y="31"/>
                      </a:lnTo>
                      <a:lnTo>
                        <a:pt x="110" y="30"/>
                      </a:lnTo>
                      <a:lnTo>
                        <a:pt x="110" y="29"/>
                      </a:lnTo>
                      <a:lnTo>
                        <a:pt x="110" y="28"/>
                      </a:lnTo>
                      <a:lnTo>
                        <a:pt x="110" y="27"/>
                      </a:lnTo>
                      <a:lnTo>
                        <a:pt x="110" y="26"/>
                      </a:lnTo>
                      <a:lnTo>
                        <a:pt x="110" y="25"/>
                      </a:lnTo>
                      <a:lnTo>
                        <a:pt x="110" y="24"/>
                      </a:lnTo>
                      <a:lnTo>
                        <a:pt x="110" y="24"/>
                      </a:lnTo>
                      <a:lnTo>
                        <a:pt x="110" y="23"/>
                      </a:lnTo>
                      <a:lnTo>
                        <a:pt x="110" y="22"/>
                      </a:lnTo>
                      <a:lnTo>
                        <a:pt x="110" y="21"/>
                      </a:lnTo>
                      <a:lnTo>
                        <a:pt x="110" y="20"/>
                      </a:lnTo>
                      <a:lnTo>
                        <a:pt x="110" y="19"/>
                      </a:lnTo>
                      <a:lnTo>
                        <a:pt x="110" y="18"/>
                      </a:lnTo>
                      <a:lnTo>
                        <a:pt x="110" y="18"/>
                      </a:lnTo>
                      <a:lnTo>
                        <a:pt x="110" y="17"/>
                      </a:lnTo>
                      <a:lnTo>
                        <a:pt x="110" y="16"/>
                      </a:lnTo>
                      <a:lnTo>
                        <a:pt x="110" y="15"/>
                      </a:lnTo>
                      <a:lnTo>
                        <a:pt x="110" y="14"/>
                      </a:lnTo>
                      <a:lnTo>
                        <a:pt x="110" y="13"/>
                      </a:lnTo>
                      <a:lnTo>
                        <a:pt x="110" y="12"/>
                      </a:lnTo>
                      <a:lnTo>
                        <a:pt x="110" y="11"/>
                      </a:lnTo>
                      <a:lnTo>
                        <a:pt x="110" y="11"/>
                      </a:lnTo>
                      <a:lnTo>
                        <a:pt x="110" y="10"/>
                      </a:lnTo>
                      <a:lnTo>
                        <a:pt x="110" y="9"/>
                      </a:lnTo>
                      <a:lnTo>
                        <a:pt x="110" y="8"/>
                      </a:lnTo>
                      <a:lnTo>
                        <a:pt x="110" y="7"/>
                      </a:lnTo>
                      <a:lnTo>
                        <a:pt x="110" y="6"/>
                      </a:lnTo>
                      <a:lnTo>
                        <a:pt x="110" y="5"/>
                      </a:lnTo>
                      <a:lnTo>
                        <a:pt x="110" y="4"/>
                      </a:lnTo>
                      <a:lnTo>
                        <a:pt x="110" y="4"/>
                      </a:lnTo>
                      <a:lnTo>
                        <a:pt x="110" y="3"/>
                      </a:lnTo>
                      <a:lnTo>
                        <a:pt x="110" y="2"/>
                      </a:lnTo>
                      <a:lnTo>
                        <a:pt x="110" y="1"/>
                      </a:lnTo>
                      <a:lnTo>
                        <a:pt x="110" y="0"/>
                      </a:lnTo>
                      <a:lnTo>
                        <a:pt x="110" y="0"/>
                      </a:lnTo>
                      <a:lnTo>
                        <a:pt x="110" y="1"/>
                      </a:lnTo>
                      <a:lnTo>
                        <a:pt x="110" y="2"/>
                      </a:lnTo>
                      <a:lnTo>
                        <a:pt x="110" y="3"/>
                      </a:lnTo>
                      <a:lnTo>
                        <a:pt x="110" y="4"/>
                      </a:lnTo>
                      <a:lnTo>
                        <a:pt x="110" y="4"/>
                      </a:lnTo>
                      <a:lnTo>
                        <a:pt x="110" y="5"/>
                      </a:lnTo>
                      <a:lnTo>
                        <a:pt x="110" y="6"/>
                      </a:lnTo>
                      <a:lnTo>
                        <a:pt x="110" y="7"/>
                      </a:lnTo>
                      <a:lnTo>
                        <a:pt x="110" y="8"/>
                      </a:lnTo>
                      <a:lnTo>
                        <a:pt x="110" y="9"/>
                      </a:lnTo>
                      <a:lnTo>
                        <a:pt x="110" y="10"/>
                      </a:lnTo>
                      <a:lnTo>
                        <a:pt x="110" y="11"/>
                      </a:lnTo>
                      <a:lnTo>
                        <a:pt x="110" y="11"/>
                      </a:lnTo>
                      <a:lnTo>
                        <a:pt x="110" y="12"/>
                      </a:lnTo>
                      <a:lnTo>
                        <a:pt x="110" y="13"/>
                      </a:lnTo>
                      <a:lnTo>
                        <a:pt x="110" y="14"/>
                      </a:lnTo>
                      <a:lnTo>
                        <a:pt x="110" y="15"/>
                      </a:lnTo>
                      <a:lnTo>
                        <a:pt x="110" y="16"/>
                      </a:lnTo>
                      <a:lnTo>
                        <a:pt x="110" y="17"/>
                      </a:lnTo>
                      <a:lnTo>
                        <a:pt x="110" y="18"/>
                      </a:lnTo>
                      <a:lnTo>
                        <a:pt x="110" y="18"/>
                      </a:lnTo>
                      <a:lnTo>
                        <a:pt x="110" y="19"/>
                      </a:lnTo>
                      <a:lnTo>
                        <a:pt x="110" y="20"/>
                      </a:lnTo>
                      <a:lnTo>
                        <a:pt x="110" y="21"/>
                      </a:lnTo>
                      <a:lnTo>
                        <a:pt x="110" y="22"/>
                      </a:lnTo>
                      <a:lnTo>
                        <a:pt x="110" y="23"/>
                      </a:lnTo>
                      <a:lnTo>
                        <a:pt x="110" y="24"/>
                      </a:lnTo>
                      <a:lnTo>
                        <a:pt x="110" y="24"/>
                      </a:lnTo>
                      <a:lnTo>
                        <a:pt x="110" y="25"/>
                      </a:lnTo>
                      <a:lnTo>
                        <a:pt x="110" y="26"/>
                      </a:lnTo>
                      <a:lnTo>
                        <a:pt x="110" y="27"/>
                      </a:lnTo>
                      <a:lnTo>
                        <a:pt x="110" y="28"/>
                      </a:lnTo>
                      <a:lnTo>
                        <a:pt x="110" y="29"/>
                      </a:lnTo>
                      <a:lnTo>
                        <a:pt x="110" y="30"/>
                      </a:lnTo>
                      <a:lnTo>
                        <a:pt x="110" y="31"/>
                      </a:lnTo>
                      <a:lnTo>
                        <a:pt x="110" y="31"/>
                      </a:lnTo>
                      <a:lnTo>
                        <a:pt x="110" y="32"/>
                      </a:lnTo>
                      <a:lnTo>
                        <a:pt x="110" y="33"/>
                      </a:lnTo>
                      <a:lnTo>
                        <a:pt x="110" y="34"/>
                      </a:lnTo>
                      <a:lnTo>
                        <a:pt x="110" y="35"/>
                      </a:lnTo>
                      <a:lnTo>
                        <a:pt x="110" y="36"/>
                      </a:lnTo>
                      <a:lnTo>
                        <a:pt x="110" y="37"/>
                      </a:lnTo>
                      <a:lnTo>
                        <a:pt x="110" y="38"/>
                      </a:lnTo>
                      <a:lnTo>
                        <a:pt x="110" y="38"/>
                      </a:lnTo>
                      <a:lnTo>
                        <a:pt x="110" y="39"/>
                      </a:lnTo>
                      <a:lnTo>
                        <a:pt x="110" y="40"/>
                      </a:lnTo>
                      <a:lnTo>
                        <a:pt x="110" y="41"/>
                      </a:lnTo>
                      <a:lnTo>
                        <a:pt x="110" y="42"/>
                      </a:lnTo>
                      <a:lnTo>
                        <a:pt x="111" y="43"/>
                      </a:lnTo>
                      <a:lnTo>
                        <a:pt x="111" y="44"/>
                      </a:lnTo>
                      <a:lnTo>
                        <a:pt x="111" y="45"/>
                      </a:lnTo>
                      <a:lnTo>
                        <a:pt x="111" y="45"/>
                      </a:lnTo>
                      <a:lnTo>
                        <a:pt x="111" y="46"/>
                      </a:lnTo>
                      <a:lnTo>
                        <a:pt x="111" y="47"/>
                      </a:lnTo>
                      <a:lnTo>
                        <a:pt x="111" y="48"/>
                      </a:lnTo>
                      <a:lnTo>
                        <a:pt x="111" y="49"/>
                      </a:lnTo>
                      <a:lnTo>
                        <a:pt x="111" y="50"/>
                      </a:lnTo>
                      <a:lnTo>
                        <a:pt x="111" y="51"/>
                      </a:lnTo>
                      <a:lnTo>
                        <a:pt x="111" y="52"/>
                      </a:lnTo>
                      <a:lnTo>
                        <a:pt x="111" y="52"/>
                      </a:lnTo>
                      <a:lnTo>
                        <a:pt x="111" y="53"/>
                      </a:lnTo>
                      <a:lnTo>
                        <a:pt x="111" y="54"/>
                      </a:lnTo>
                      <a:lnTo>
                        <a:pt x="111" y="55"/>
                      </a:lnTo>
                      <a:lnTo>
                        <a:pt x="111" y="56"/>
                      </a:lnTo>
                      <a:lnTo>
                        <a:pt x="111" y="57"/>
                      </a:lnTo>
                      <a:lnTo>
                        <a:pt x="111" y="58"/>
                      </a:lnTo>
                      <a:lnTo>
                        <a:pt x="111" y="58"/>
                      </a:lnTo>
                      <a:lnTo>
                        <a:pt x="111" y="59"/>
                      </a:lnTo>
                      <a:lnTo>
                        <a:pt x="112" y="60"/>
                      </a:lnTo>
                      <a:lnTo>
                        <a:pt x="112" y="61"/>
                      </a:lnTo>
                      <a:lnTo>
                        <a:pt x="112" y="62"/>
                      </a:lnTo>
                      <a:lnTo>
                        <a:pt x="112" y="63"/>
                      </a:lnTo>
                      <a:lnTo>
                        <a:pt x="112" y="64"/>
                      </a:lnTo>
                      <a:lnTo>
                        <a:pt x="112" y="65"/>
                      </a:lnTo>
                      <a:lnTo>
                        <a:pt x="112" y="65"/>
                      </a:lnTo>
                      <a:lnTo>
                        <a:pt x="112" y="66"/>
                      </a:lnTo>
                      <a:lnTo>
                        <a:pt x="112" y="67"/>
                      </a:lnTo>
                      <a:lnTo>
                        <a:pt x="112" y="68"/>
                      </a:lnTo>
                      <a:lnTo>
                        <a:pt x="112" y="69"/>
                      </a:lnTo>
                      <a:lnTo>
                        <a:pt x="112" y="70"/>
                      </a:lnTo>
                      <a:lnTo>
                        <a:pt x="112" y="71"/>
                      </a:lnTo>
                      <a:lnTo>
                        <a:pt x="112" y="72"/>
                      </a:lnTo>
                      <a:lnTo>
                        <a:pt x="112" y="72"/>
                      </a:lnTo>
                      <a:lnTo>
                        <a:pt x="112" y="73"/>
                      </a:lnTo>
                      <a:lnTo>
                        <a:pt x="112" y="74"/>
                      </a:lnTo>
                      <a:lnTo>
                        <a:pt x="112" y="75"/>
                      </a:lnTo>
                      <a:lnTo>
                        <a:pt x="113" y="76"/>
                      </a:lnTo>
                      <a:lnTo>
                        <a:pt x="113" y="77"/>
                      </a:lnTo>
                      <a:lnTo>
                        <a:pt x="113" y="78"/>
                      </a:lnTo>
                      <a:lnTo>
                        <a:pt x="113" y="79"/>
                      </a:lnTo>
                      <a:lnTo>
                        <a:pt x="113" y="79"/>
                      </a:lnTo>
                      <a:lnTo>
                        <a:pt x="113" y="80"/>
                      </a:lnTo>
                      <a:lnTo>
                        <a:pt x="113" y="81"/>
                      </a:lnTo>
                      <a:lnTo>
                        <a:pt x="113" y="82"/>
                      </a:lnTo>
                      <a:lnTo>
                        <a:pt x="113" y="83"/>
                      </a:lnTo>
                      <a:lnTo>
                        <a:pt x="113" y="84"/>
                      </a:lnTo>
                      <a:lnTo>
                        <a:pt x="113" y="85"/>
                      </a:lnTo>
                      <a:lnTo>
                        <a:pt x="113" y="85"/>
                      </a:lnTo>
                      <a:lnTo>
                        <a:pt x="113" y="86"/>
                      </a:lnTo>
                      <a:lnTo>
                        <a:pt x="113" y="87"/>
                      </a:lnTo>
                      <a:lnTo>
                        <a:pt x="113" y="88"/>
                      </a:lnTo>
                      <a:lnTo>
                        <a:pt x="114" y="89"/>
                      </a:lnTo>
                      <a:lnTo>
                        <a:pt x="114" y="90"/>
                      </a:lnTo>
                      <a:lnTo>
                        <a:pt x="114" y="91"/>
                      </a:lnTo>
                      <a:lnTo>
                        <a:pt x="114" y="92"/>
                      </a:lnTo>
                      <a:lnTo>
                        <a:pt x="114" y="92"/>
                      </a:lnTo>
                      <a:lnTo>
                        <a:pt x="114" y="93"/>
                      </a:lnTo>
                      <a:lnTo>
                        <a:pt x="114" y="94"/>
                      </a:lnTo>
                      <a:lnTo>
                        <a:pt x="114" y="95"/>
                      </a:lnTo>
                      <a:lnTo>
                        <a:pt x="114" y="96"/>
                      </a:lnTo>
                      <a:lnTo>
                        <a:pt x="114" y="97"/>
                      </a:lnTo>
                      <a:lnTo>
                        <a:pt x="114" y="98"/>
                      </a:lnTo>
                      <a:lnTo>
                        <a:pt x="115" y="99"/>
                      </a:lnTo>
                      <a:lnTo>
                        <a:pt x="115" y="99"/>
                      </a:lnTo>
                      <a:lnTo>
                        <a:pt x="115" y="100"/>
                      </a:lnTo>
                      <a:lnTo>
                        <a:pt x="115" y="101"/>
                      </a:lnTo>
                      <a:lnTo>
                        <a:pt x="115" y="102"/>
                      </a:lnTo>
                      <a:lnTo>
                        <a:pt x="115" y="103"/>
                      </a:lnTo>
                      <a:lnTo>
                        <a:pt x="115" y="104"/>
                      </a:lnTo>
                      <a:lnTo>
                        <a:pt x="115" y="105"/>
                      </a:lnTo>
                      <a:lnTo>
                        <a:pt x="115" y="106"/>
                      </a:lnTo>
                      <a:lnTo>
                        <a:pt x="116" y="106"/>
                      </a:lnTo>
                      <a:lnTo>
                        <a:pt x="116" y="107"/>
                      </a:lnTo>
                      <a:lnTo>
                        <a:pt x="116" y="108"/>
                      </a:lnTo>
                      <a:lnTo>
                        <a:pt x="116" y="109"/>
                      </a:lnTo>
                      <a:lnTo>
                        <a:pt x="116" y="110"/>
                      </a:lnTo>
                      <a:lnTo>
                        <a:pt x="116" y="111"/>
                      </a:lnTo>
                      <a:lnTo>
                        <a:pt x="116" y="112"/>
                      </a:lnTo>
                      <a:lnTo>
                        <a:pt x="117" y="112"/>
                      </a:lnTo>
                      <a:lnTo>
                        <a:pt x="117" y="113"/>
                      </a:lnTo>
                      <a:lnTo>
                        <a:pt x="117" y="114"/>
                      </a:lnTo>
                      <a:lnTo>
                        <a:pt x="117" y="115"/>
                      </a:lnTo>
                      <a:lnTo>
                        <a:pt x="117" y="116"/>
                      </a:lnTo>
                      <a:lnTo>
                        <a:pt x="117" y="117"/>
                      </a:lnTo>
                      <a:lnTo>
                        <a:pt x="118" y="118"/>
                      </a:lnTo>
                      <a:lnTo>
                        <a:pt x="118" y="119"/>
                      </a:lnTo>
                      <a:lnTo>
                        <a:pt x="118" y="119"/>
                      </a:lnTo>
                      <a:lnTo>
                        <a:pt x="118" y="120"/>
                      </a:lnTo>
                      <a:lnTo>
                        <a:pt x="118" y="121"/>
                      </a:lnTo>
                      <a:lnTo>
                        <a:pt x="119" y="122"/>
                      </a:lnTo>
                      <a:lnTo>
                        <a:pt x="119" y="123"/>
                      </a:lnTo>
                      <a:lnTo>
                        <a:pt x="119" y="124"/>
                      </a:lnTo>
                      <a:lnTo>
                        <a:pt x="119" y="125"/>
                      </a:lnTo>
                      <a:lnTo>
                        <a:pt x="120" y="126"/>
                      </a:lnTo>
                      <a:lnTo>
                        <a:pt x="120" y="126"/>
                      </a:lnTo>
                      <a:lnTo>
                        <a:pt x="120" y="127"/>
                      </a:lnTo>
                      <a:lnTo>
                        <a:pt x="120" y="128"/>
                      </a:lnTo>
                      <a:lnTo>
                        <a:pt x="121" y="129"/>
                      </a:lnTo>
                      <a:lnTo>
                        <a:pt x="121" y="130"/>
                      </a:lnTo>
                      <a:lnTo>
                        <a:pt x="121" y="131"/>
                      </a:lnTo>
                      <a:lnTo>
                        <a:pt x="121" y="132"/>
                      </a:lnTo>
                      <a:lnTo>
                        <a:pt x="122" y="133"/>
                      </a:lnTo>
                      <a:lnTo>
                        <a:pt x="122" y="133"/>
                      </a:lnTo>
                      <a:lnTo>
                        <a:pt x="122" y="134"/>
                      </a:lnTo>
                      <a:lnTo>
                        <a:pt x="123" y="135"/>
                      </a:lnTo>
                      <a:lnTo>
                        <a:pt x="123" y="136"/>
                      </a:lnTo>
                      <a:lnTo>
                        <a:pt x="123" y="137"/>
                      </a:lnTo>
                      <a:lnTo>
                        <a:pt x="124" y="138"/>
                      </a:lnTo>
                      <a:lnTo>
                        <a:pt x="124" y="139"/>
                      </a:lnTo>
                      <a:lnTo>
                        <a:pt x="124" y="140"/>
                      </a:lnTo>
                      <a:lnTo>
                        <a:pt x="125" y="140"/>
                      </a:lnTo>
                      <a:lnTo>
                        <a:pt x="125" y="141"/>
                      </a:lnTo>
                      <a:lnTo>
                        <a:pt x="125" y="142"/>
                      </a:lnTo>
                      <a:lnTo>
                        <a:pt x="126" y="143"/>
                      </a:lnTo>
                      <a:lnTo>
                        <a:pt x="126" y="144"/>
                      </a:lnTo>
                      <a:lnTo>
                        <a:pt x="126" y="145"/>
                      </a:lnTo>
                      <a:lnTo>
                        <a:pt x="127" y="146"/>
                      </a:lnTo>
                      <a:lnTo>
                        <a:pt x="127" y="146"/>
                      </a:lnTo>
                      <a:lnTo>
                        <a:pt x="128" y="147"/>
                      </a:lnTo>
                      <a:lnTo>
                        <a:pt x="128" y="148"/>
                      </a:lnTo>
                      <a:lnTo>
                        <a:pt x="128" y="149"/>
                      </a:lnTo>
                      <a:lnTo>
                        <a:pt x="129" y="150"/>
                      </a:lnTo>
                      <a:lnTo>
                        <a:pt x="129" y="151"/>
                      </a:lnTo>
                      <a:lnTo>
                        <a:pt x="129" y="152"/>
                      </a:lnTo>
                      <a:lnTo>
                        <a:pt x="130" y="153"/>
                      </a:lnTo>
                      <a:lnTo>
                        <a:pt x="130" y="153"/>
                      </a:lnTo>
                      <a:lnTo>
                        <a:pt x="131" y="154"/>
                      </a:lnTo>
                      <a:lnTo>
                        <a:pt x="131" y="155"/>
                      </a:lnTo>
                      <a:lnTo>
                        <a:pt x="131" y="156"/>
                      </a:lnTo>
                      <a:lnTo>
                        <a:pt x="132" y="157"/>
                      </a:lnTo>
                      <a:lnTo>
                        <a:pt x="132" y="158"/>
                      </a:lnTo>
                      <a:lnTo>
                        <a:pt x="132" y="159"/>
                      </a:lnTo>
                      <a:lnTo>
                        <a:pt x="133" y="160"/>
                      </a:lnTo>
                      <a:lnTo>
                        <a:pt x="133" y="160"/>
                      </a:lnTo>
                      <a:lnTo>
                        <a:pt x="133" y="161"/>
                      </a:lnTo>
                      <a:lnTo>
                        <a:pt x="134" y="162"/>
                      </a:lnTo>
                      <a:lnTo>
                        <a:pt x="134" y="163"/>
                      </a:lnTo>
                      <a:lnTo>
                        <a:pt x="135" y="164"/>
                      </a:lnTo>
                      <a:lnTo>
                        <a:pt x="135" y="165"/>
                      </a:lnTo>
                      <a:lnTo>
                        <a:pt x="135" y="166"/>
                      </a:lnTo>
                      <a:lnTo>
                        <a:pt x="136" y="167"/>
                      </a:lnTo>
                      <a:lnTo>
                        <a:pt x="136" y="167"/>
                      </a:lnTo>
                      <a:lnTo>
                        <a:pt x="136" y="168"/>
                      </a:lnTo>
                      <a:lnTo>
                        <a:pt x="136" y="169"/>
                      </a:lnTo>
                      <a:lnTo>
                        <a:pt x="137" y="170"/>
                      </a:lnTo>
                      <a:lnTo>
                        <a:pt x="137" y="171"/>
                      </a:lnTo>
                      <a:lnTo>
                        <a:pt x="137" y="172"/>
                      </a:lnTo>
                      <a:lnTo>
                        <a:pt x="138" y="173"/>
                      </a:lnTo>
                      <a:lnTo>
                        <a:pt x="138" y="173"/>
                      </a:lnTo>
                      <a:lnTo>
                        <a:pt x="138" y="174"/>
                      </a:lnTo>
                      <a:lnTo>
                        <a:pt x="139" y="175"/>
                      </a:lnTo>
                      <a:lnTo>
                        <a:pt x="139" y="176"/>
                      </a:lnTo>
                      <a:lnTo>
                        <a:pt x="139" y="177"/>
                      </a:lnTo>
                      <a:lnTo>
                        <a:pt x="140" y="178"/>
                      </a:lnTo>
                      <a:lnTo>
                        <a:pt x="140" y="179"/>
                      </a:lnTo>
                      <a:lnTo>
                        <a:pt x="140" y="180"/>
                      </a:lnTo>
                      <a:lnTo>
                        <a:pt x="141" y="180"/>
                      </a:lnTo>
                      <a:lnTo>
                        <a:pt x="141" y="181"/>
                      </a:lnTo>
                      <a:lnTo>
                        <a:pt x="141" y="182"/>
                      </a:lnTo>
                      <a:lnTo>
                        <a:pt x="141" y="183"/>
                      </a:lnTo>
                      <a:lnTo>
                        <a:pt x="142" y="184"/>
                      </a:lnTo>
                      <a:lnTo>
                        <a:pt x="142" y="185"/>
                      </a:lnTo>
                      <a:lnTo>
                        <a:pt x="142" y="186"/>
                      </a:lnTo>
                      <a:lnTo>
                        <a:pt x="143" y="187"/>
                      </a:lnTo>
                      <a:lnTo>
                        <a:pt x="143" y="187"/>
                      </a:lnTo>
                      <a:lnTo>
                        <a:pt x="143" y="188"/>
                      </a:lnTo>
                      <a:lnTo>
                        <a:pt x="143" y="189"/>
                      </a:lnTo>
                      <a:lnTo>
                        <a:pt x="144" y="190"/>
                      </a:lnTo>
                      <a:lnTo>
                        <a:pt x="144" y="191"/>
                      </a:lnTo>
                      <a:lnTo>
                        <a:pt x="144" y="192"/>
                      </a:lnTo>
                      <a:lnTo>
                        <a:pt x="145" y="193"/>
                      </a:lnTo>
                      <a:lnTo>
                        <a:pt x="145" y="194"/>
                      </a:lnTo>
                      <a:lnTo>
                        <a:pt x="145" y="194"/>
                      </a:lnTo>
                      <a:lnTo>
                        <a:pt x="145" y="195"/>
                      </a:lnTo>
                      <a:lnTo>
                        <a:pt x="146" y="196"/>
                      </a:lnTo>
                      <a:lnTo>
                        <a:pt x="146" y="197"/>
                      </a:lnTo>
                      <a:lnTo>
                        <a:pt x="146" y="198"/>
                      </a:lnTo>
                      <a:lnTo>
                        <a:pt x="146" y="199"/>
                      </a:lnTo>
                      <a:lnTo>
                        <a:pt x="146" y="200"/>
                      </a:lnTo>
                      <a:lnTo>
                        <a:pt x="147" y="201"/>
                      </a:lnTo>
                      <a:lnTo>
                        <a:pt x="147" y="201"/>
                      </a:lnTo>
                      <a:lnTo>
                        <a:pt x="147" y="202"/>
                      </a:lnTo>
                      <a:lnTo>
                        <a:pt x="147" y="203"/>
                      </a:lnTo>
                      <a:lnTo>
                        <a:pt x="147" y="204"/>
                      </a:lnTo>
                      <a:lnTo>
                        <a:pt x="148" y="205"/>
                      </a:lnTo>
                      <a:lnTo>
                        <a:pt x="148" y="206"/>
                      </a:lnTo>
                      <a:lnTo>
                        <a:pt x="148" y="207"/>
                      </a:lnTo>
                      <a:lnTo>
                        <a:pt x="148" y="207"/>
                      </a:lnTo>
                      <a:lnTo>
                        <a:pt x="148" y="208"/>
                      </a:lnTo>
                      <a:lnTo>
                        <a:pt x="148" y="209"/>
                      </a:lnTo>
                      <a:lnTo>
                        <a:pt x="149" y="210"/>
                      </a:lnTo>
                      <a:lnTo>
                        <a:pt x="149" y="211"/>
                      </a:lnTo>
                      <a:lnTo>
                        <a:pt x="149" y="212"/>
                      </a:lnTo>
                      <a:lnTo>
                        <a:pt x="149" y="213"/>
                      </a:lnTo>
                      <a:lnTo>
                        <a:pt x="149" y="214"/>
                      </a:lnTo>
                      <a:lnTo>
                        <a:pt x="149" y="214"/>
                      </a:lnTo>
                      <a:lnTo>
                        <a:pt x="150" y="215"/>
                      </a:lnTo>
                      <a:lnTo>
                        <a:pt x="150" y="216"/>
                      </a:lnTo>
                      <a:lnTo>
                        <a:pt x="150" y="217"/>
                      </a:lnTo>
                      <a:lnTo>
                        <a:pt x="150" y="218"/>
                      </a:lnTo>
                      <a:lnTo>
                        <a:pt x="150" y="219"/>
                      </a:lnTo>
                      <a:lnTo>
                        <a:pt x="150" y="220"/>
                      </a:lnTo>
                      <a:lnTo>
                        <a:pt x="151" y="221"/>
                      </a:lnTo>
                      <a:lnTo>
                        <a:pt x="151" y="221"/>
                      </a:lnTo>
                      <a:lnTo>
                        <a:pt x="151" y="222"/>
                      </a:lnTo>
                      <a:lnTo>
                        <a:pt x="151" y="223"/>
                      </a:lnTo>
                      <a:lnTo>
                        <a:pt x="151" y="224"/>
                      </a:lnTo>
                      <a:lnTo>
                        <a:pt x="152" y="225"/>
                      </a:lnTo>
                      <a:lnTo>
                        <a:pt x="152" y="226"/>
                      </a:lnTo>
                      <a:lnTo>
                        <a:pt x="152" y="227"/>
                      </a:lnTo>
                      <a:lnTo>
                        <a:pt x="152" y="228"/>
                      </a:lnTo>
                      <a:lnTo>
                        <a:pt x="153" y="228"/>
                      </a:lnTo>
                      <a:lnTo>
                        <a:pt x="153" y="229"/>
                      </a:lnTo>
                      <a:lnTo>
                        <a:pt x="153" y="230"/>
                      </a:lnTo>
                      <a:lnTo>
                        <a:pt x="154" y="231"/>
                      </a:lnTo>
                      <a:lnTo>
                        <a:pt x="154" y="232"/>
                      </a:lnTo>
                      <a:lnTo>
                        <a:pt x="154" y="233"/>
                      </a:lnTo>
                      <a:lnTo>
                        <a:pt x="155" y="234"/>
                      </a:lnTo>
                      <a:lnTo>
                        <a:pt x="155" y="234"/>
                      </a:lnTo>
                      <a:lnTo>
                        <a:pt x="156" y="235"/>
                      </a:lnTo>
                      <a:lnTo>
                        <a:pt x="156" y="236"/>
                      </a:lnTo>
                      <a:lnTo>
                        <a:pt x="157" y="237"/>
                      </a:lnTo>
                      <a:lnTo>
                        <a:pt x="157" y="238"/>
                      </a:lnTo>
                      <a:lnTo>
                        <a:pt x="157" y="239"/>
                      </a:lnTo>
                      <a:lnTo>
                        <a:pt x="158" y="240"/>
                      </a:lnTo>
                      <a:lnTo>
                        <a:pt x="158" y="241"/>
                      </a:lnTo>
                      <a:lnTo>
                        <a:pt x="159" y="241"/>
                      </a:lnTo>
                      <a:lnTo>
                        <a:pt x="159" y="242"/>
                      </a:lnTo>
                      <a:lnTo>
                        <a:pt x="160" y="243"/>
                      </a:lnTo>
                      <a:lnTo>
                        <a:pt x="160" y="244"/>
                      </a:lnTo>
                      <a:lnTo>
                        <a:pt x="161" y="245"/>
                      </a:lnTo>
                      <a:lnTo>
                        <a:pt x="161" y="246"/>
                      </a:lnTo>
                      <a:lnTo>
                        <a:pt x="162" y="247"/>
                      </a:lnTo>
                      <a:lnTo>
                        <a:pt x="162" y="248"/>
                      </a:lnTo>
                      <a:lnTo>
                        <a:pt x="163" y="248"/>
                      </a:lnTo>
                      <a:lnTo>
                        <a:pt x="163" y="249"/>
                      </a:lnTo>
                      <a:lnTo>
                        <a:pt x="164" y="250"/>
                      </a:lnTo>
                      <a:lnTo>
                        <a:pt x="164" y="251"/>
                      </a:lnTo>
                      <a:lnTo>
                        <a:pt x="164" y="252"/>
                      </a:lnTo>
                      <a:lnTo>
                        <a:pt x="165" y="253"/>
                      </a:lnTo>
                      <a:lnTo>
                        <a:pt x="165" y="254"/>
                      </a:lnTo>
                      <a:lnTo>
                        <a:pt x="166" y="255"/>
                      </a:lnTo>
                      <a:lnTo>
                        <a:pt x="166" y="255"/>
                      </a:lnTo>
                      <a:lnTo>
                        <a:pt x="166" y="256"/>
                      </a:lnTo>
                      <a:lnTo>
                        <a:pt x="166" y="257"/>
                      </a:lnTo>
                      <a:lnTo>
                        <a:pt x="167" y="258"/>
                      </a:lnTo>
                      <a:lnTo>
                        <a:pt x="167" y="259"/>
                      </a:lnTo>
                      <a:lnTo>
                        <a:pt x="167" y="260"/>
                      </a:lnTo>
                      <a:lnTo>
                        <a:pt x="167" y="261"/>
                      </a:lnTo>
                      <a:lnTo>
                        <a:pt x="167" y="262"/>
                      </a:lnTo>
                      <a:lnTo>
                        <a:pt x="167" y="262"/>
                      </a:lnTo>
                      <a:lnTo>
                        <a:pt x="168" y="263"/>
                      </a:lnTo>
                      <a:lnTo>
                        <a:pt x="168" y="264"/>
                      </a:lnTo>
                      <a:lnTo>
                        <a:pt x="168" y="265"/>
                      </a:lnTo>
                      <a:lnTo>
                        <a:pt x="168" y="266"/>
                      </a:lnTo>
                      <a:lnTo>
                        <a:pt x="167" y="267"/>
                      </a:lnTo>
                      <a:lnTo>
                        <a:pt x="167" y="268"/>
                      </a:lnTo>
                      <a:lnTo>
                        <a:pt x="167" y="268"/>
                      </a:lnTo>
                      <a:lnTo>
                        <a:pt x="167" y="269"/>
                      </a:lnTo>
                      <a:lnTo>
                        <a:pt x="167" y="270"/>
                      </a:lnTo>
                      <a:lnTo>
                        <a:pt x="166" y="271"/>
                      </a:lnTo>
                      <a:lnTo>
                        <a:pt x="166" y="272"/>
                      </a:lnTo>
                      <a:lnTo>
                        <a:pt x="166" y="273"/>
                      </a:lnTo>
                      <a:lnTo>
                        <a:pt x="165" y="274"/>
                      </a:lnTo>
                      <a:lnTo>
                        <a:pt x="165" y="275"/>
                      </a:lnTo>
                      <a:lnTo>
                        <a:pt x="165" y="275"/>
                      </a:lnTo>
                      <a:lnTo>
                        <a:pt x="164" y="276"/>
                      </a:lnTo>
                      <a:lnTo>
                        <a:pt x="164" y="277"/>
                      </a:lnTo>
                      <a:lnTo>
                        <a:pt x="163" y="278"/>
                      </a:lnTo>
                      <a:lnTo>
                        <a:pt x="163" y="279"/>
                      </a:lnTo>
                      <a:lnTo>
                        <a:pt x="162" y="280"/>
                      </a:lnTo>
                      <a:lnTo>
                        <a:pt x="161" y="281"/>
                      </a:lnTo>
                      <a:lnTo>
                        <a:pt x="161" y="282"/>
                      </a:lnTo>
                      <a:lnTo>
                        <a:pt x="160" y="282"/>
                      </a:lnTo>
                      <a:lnTo>
                        <a:pt x="159" y="283"/>
                      </a:lnTo>
                      <a:lnTo>
                        <a:pt x="158" y="284"/>
                      </a:lnTo>
                      <a:lnTo>
                        <a:pt x="158" y="285"/>
                      </a:lnTo>
                      <a:lnTo>
                        <a:pt x="157" y="286"/>
                      </a:lnTo>
                      <a:lnTo>
                        <a:pt x="156" y="287"/>
                      </a:lnTo>
                      <a:lnTo>
                        <a:pt x="155" y="288"/>
                      </a:lnTo>
                      <a:lnTo>
                        <a:pt x="154" y="289"/>
                      </a:lnTo>
                      <a:lnTo>
                        <a:pt x="154" y="289"/>
                      </a:lnTo>
                      <a:lnTo>
                        <a:pt x="153" y="290"/>
                      </a:lnTo>
                      <a:lnTo>
                        <a:pt x="152" y="291"/>
                      </a:lnTo>
                      <a:lnTo>
                        <a:pt x="151" y="292"/>
                      </a:lnTo>
                      <a:lnTo>
                        <a:pt x="150" y="293"/>
                      </a:lnTo>
                      <a:lnTo>
                        <a:pt x="149" y="294"/>
                      </a:lnTo>
                      <a:lnTo>
                        <a:pt x="148" y="295"/>
                      </a:lnTo>
                      <a:lnTo>
                        <a:pt x="147" y="295"/>
                      </a:lnTo>
                      <a:lnTo>
                        <a:pt x="146" y="296"/>
                      </a:lnTo>
                      <a:lnTo>
                        <a:pt x="145" y="297"/>
                      </a:lnTo>
                      <a:lnTo>
                        <a:pt x="145" y="298"/>
                      </a:lnTo>
                      <a:lnTo>
                        <a:pt x="144" y="299"/>
                      </a:lnTo>
                      <a:lnTo>
                        <a:pt x="143" y="300"/>
                      </a:lnTo>
                      <a:lnTo>
                        <a:pt x="142" y="301"/>
                      </a:lnTo>
                      <a:lnTo>
                        <a:pt x="141" y="302"/>
                      </a:lnTo>
                      <a:lnTo>
                        <a:pt x="140" y="302"/>
                      </a:lnTo>
                      <a:lnTo>
                        <a:pt x="139" y="303"/>
                      </a:lnTo>
                      <a:lnTo>
                        <a:pt x="138" y="304"/>
                      </a:lnTo>
                      <a:lnTo>
                        <a:pt x="138" y="305"/>
                      </a:lnTo>
                      <a:lnTo>
                        <a:pt x="137" y="306"/>
                      </a:lnTo>
                      <a:lnTo>
                        <a:pt x="136" y="307"/>
                      </a:lnTo>
                      <a:lnTo>
                        <a:pt x="135" y="308"/>
                      </a:lnTo>
                      <a:lnTo>
                        <a:pt x="134" y="309"/>
                      </a:lnTo>
                      <a:lnTo>
                        <a:pt x="134" y="309"/>
                      </a:lnTo>
                      <a:lnTo>
                        <a:pt x="133" y="310"/>
                      </a:lnTo>
                      <a:lnTo>
                        <a:pt x="132" y="311"/>
                      </a:lnTo>
                      <a:lnTo>
                        <a:pt x="131" y="312"/>
                      </a:lnTo>
                      <a:lnTo>
                        <a:pt x="131" y="313"/>
                      </a:lnTo>
                      <a:lnTo>
                        <a:pt x="130" y="314"/>
                      </a:lnTo>
                      <a:lnTo>
                        <a:pt x="130" y="315"/>
                      </a:lnTo>
                      <a:lnTo>
                        <a:pt x="129" y="316"/>
                      </a:lnTo>
                      <a:lnTo>
                        <a:pt x="128" y="316"/>
                      </a:lnTo>
                      <a:lnTo>
                        <a:pt x="128" y="317"/>
                      </a:lnTo>
                      <a:lnTo>
                        <a:pt x="127" y="318"/>
                      </a:lnTo>
                      <a:lnTo>
                        <a:pt x="127" y="319"/>
                      </a:lnTo>
                      <a:lnTo>
                        <a:pt x="126" y="320"/>
                      </a:lnTo>
                      <a:lnTo>
                        <a:pt x="126" y="321"/>
                      </a:lnTo>
                      <a:lnTo>
                        <a:pt x="126" y="322"/>
                      </a:lnTo>
                      <a:lnTo>
                        <a:pt x="125" y="322"/>
                      </a:lnTo>
                      <a:lnTo>
                        <a:pt x="125" y="323"/>
                      </a:lnTo>
                      <a:lnTo>
                        <a:pt x="125" y="324"/>
                      </a:lnTo>
                      <a:lnTo>
                        <a:pt x="124" y="325"/>
                      </a:lnTo>
                      <a:lnTo>
                        <a:pt x="124" y="326"/>
                      </a:lnTo>
                      <a:lnTo>
                        <a:pt x="124" y="327"/>
                      </a:lnTo>
                      <a:lnTo>
                        <a:pt x="124" y="328"/>
                      </a:lnTo>
                      <a:lnTo>
                        <a:pt x="123" y="329"/>
                      </a:lnTo>
                      <a:lnTo>
                        <a:pt x="123" y="329"/>
                      </a:lnTo>
                      <a:lnTo>
                        <a:pt x="123" y="330"/>
                      </a:lnTo>
                      <a:lnTo>
                        <a:pt x="123" y="331"/>
                      </a:lnTo>
                      <a:lnTo>
                        <a:pt x="123" y="332"/>
                      </a:lnTo>
                      <a:lnTo>
                        <a:pt x="123" y="333"/>
                      </a:lnTo>
                      <a:lnTo>
                        <a:pt x="123" y="334"/>
                      </a:lnTo>
                      <a:lnTo>
                        <a:pt x="123" y="335"/>
                      </a:lnTo>
                      <a:lnTo>
                        <a:pt x="123" y="336"/>
                      </a:lnTo>
                      <a:lnTo>
                        <a:pt x="123" y="336"/>
                      </a:lnTo>
                      <a:lnTo>
                        <a:pt x="124" y="337"/>
                      </a:lnTo>
                      <a:lnTo>
                        <a:pt x="124" y="338"/>
                      </a:lnTo>
                      <a:lnTo>
                        <a:pt x="124" y="339"/>
                      </a:lnTo>
                      <a:lnTo>
                        <a:pt x="125" y="340"/>
                      </a:lnTo>
                      <a:lnTo>
                        <a:pt x="125" y="341"/>
                      </a:lnTo>
                      <a:lnTo>
                        <a:pt x="126" y="342"/>
                      </a:lnTo>
                      <a:lnTo>
                        <a:pt x="126" y="343"/>
                      </a:lnTo>
                      <a:lnTo>
                        <a:pt x="127" y="343"/>
                      </a:lnTo>
                      <a:lnTo>
                        <a:pt x="128" y="344"/>
                      </a:lnTo>
                      <a:lnTo>
                        <a:pt x="129" y="345"/>
                      </a:lnTo>
                      <a:lnTo>
                        <a:pt x="130" y="346"/>
                      </a:lnTo>
                      <a:lnTo>
                        <a:pt x="131" y="347"/>
                      </a:lnTo>
                      <a:lnTo>
                        <a:pt x="132" y="348"/>
                      </a:lnTo>
                      <a:lnTo>
                        <a:pt x="133" y="349"/>
                      </a:lnTo>
                      <a:lnTo>
                        <a:pt x="134" y="350"/>
                      </a:lnTo>
                      <a:lnTo>
                        <a:pt x="135" y="350"/>
                      </a:lnTo>
                      <a:lnTo>
                        <a:pt x="137" y="351"/>
                      </a:lnTo>
                      <a:lnTo>
                        <a:pt x="138" y="352"/>
                      </a:lnTo>
                      <a:lnTo>
                        <a:pt x="140" y="353"/>
                      </a:lnTo>
                      <a:lnTo>
                        <a:pt x="142" y="354"/>
                      </a:lnTo>
                      <a:lnTo>
                        <a:pt x="144" y="355"/>
                      </a:lnTo>
                      <a:lnTo>
                        <a:pt x="146" y="356"/>
                      </a:lnTo>
                      <a:lnTo>
                        <a:pt x="148" y="356"/>
                      </a:lnTo>
                      <a:lnTo>
                        <a:pt x="150" y="357"/>
                      </a:lnTo>
                      <a:lnTo>
                        <a:pt x="152" y="358"/>
                      </a:lnTo>
                      <a:lnTo>
                        <a:pt x="154" y="359"/>
                      </a:lnTo>
                      <a:lnTo>
                        <a:pt x="157" y="360"/>
                      </a:lnTo>
                      <a:lnTo>
                        <a:pt x="159" y="361"/>
                      </a:lnTo>
                      <a:lnTo>
                        <a:pt x="162" y="362"/>
                      </a:lnTo>
                      <a:lnTo>
                        <a:pt x="164" y="363"/>
                      </a:lnTo>
                      <a:lnTo>
                        <a:pt x="167" y="363"/>
                      </a:lnTo>
                      <a:lnTo>
                        <a:pt x="170" y="364"/>
                      </a:lnTo>
                      <a:lnTo>
                        <a:pt x="172" y="365"/>
                      </a:lnTo>
                      <a:lnTo>
                        <a:pt x="175" y="366"/>
                      </a:lnTo>
                      <a:lnTo>
                        <a:pt x="178" y="367"/>
                      </a:lnTo>
                      <a:lnTo>
                        <a:pt x="181" y="368"/>
                      </a:lnTo>
                      <a:lnTo>
                        <a:pt x="183" y="369"/>
                      </a:lnTo>
                      <a:lnTo>
                        <a:pt x="186" y="370"/>
                      </a:lnTo>
                      <a:lnTo>
                        <a:pt x="189" y="370"/>
                      </a:lnTo>
                      <a:lnTo>
                        <a:pt x="192" y="371"/>
                      </a:lnTo>
                      <a:lnTo>
                        <a:pt x="194" y="372"/>
                      </a:lnTo>
                      <a:lnTo>
                        <a:pt x="197" y="373"/>
                      </a:lnTo>
                      <a:lnTo>
                        <a:pt x="199" y="374"/>
                      </a:lnTo>
                      <a:lnTo>
                        <a:pt x="202" y="375"/>
                      </a:lnTo>
                      <a:lnTo>
                        <a:pt x="204" y="376"/>
                      </a:lnTo>
                      <a:lnTo>
                        <a:pt x="206" y="377"/>
                      </a:lnTo>
                      <a:lnTo>
                        <a:pt x="209" y="377"/>
                      </a:lnTo>
                      <a:lnTo>
                        <a:pt x="210" y="378"/>
                      </a:lnTo>
                      <a:lnTo>
                        <a:pt x="212" y="379"/>
                      </a:lnTo>
                      <a:lnTo>
                        <a:pt x="214" y="380"/>
                      </a:lnTo>
                      <a:lnTo>
                        <a:pt x="215" y="381"/>
                      </a:lnTo>
                      <a:lnTo>
                        <a:pt x="216" y="382"/>
                      </a:lnTo>
                      <a:lnTo>
                        <a:pt x="217" y="383"/>
                      </a:lnTo>
                      <a:lnTo>
                        <a:pt x="218" y="383"/>
                      </a:lnTo>
                      <a:lnTo>
                        <a:pt x="219" y="384"/>
                      </a:lnTo>
                      <a:lnTo>
                        <a:pt x="219" y="385"/>
                      </a:lnTo>
                      <a:lnTo>
                        <a:pt x="220" y="386"/>
                      </a:lnTo>
                      <a:lnTo>
                        <a:pt x="220" y="387"/>
                      </a:lnTo>
                      <a:lnTo>
                        <a:pt x="220" y="388"/>
                      </a:lnTo>
                      <a:lnTo>
                        <a:pt x="219" y="389"/>
                      </a:lnTo>
                      <a:lnTo>
                        <a:pt x="219" y="390"/>
                      </a:lnTo>
                      <a:lnTo>
                        <a:pt x="218" y="390"/>
                      </a:lnTo>
                      <a:lnTo>
                        <a:pt x="217" y="391"/>
                      </a:lnTo>
                      <a:lnTo>
                        <a:pt x="215" y="392"/>
                      </a:lnTo>
                      <a:lnTo>
                        <a:pt x="214" y="393"/>
                      </a:lnTo>
                      <a:lnTo>
                        <a:pt x="212" y="394"/>
                      </a:lnTo>
                      <a:lnTo>
                        <a:pt x="211" y="395"/>
                      </a:lnTo>
                      <a:lnTo>
                        <a:pt x="209" y="396"/>
                      </a:lnTo>
                      <a:lnTo>
                        <a:pt x="207" y="397"/>
                      </a:lnTo>
                      <a:lnTo>
                        <a:pt x="204" y="397"/>
                      </a:lnTo>
                      <a:lnTo>
                        <a:pt x="202" y="398"/>
                      </a:lnTo>
                      <a:lnTo>
                        <a:pt x="200" y="399"/>
                      </a:lnTo>
                      <a:lnTo>
                        <a:pt x="197" y="400"/>
                      </a:lnTo>
                      <a:lnTo>
                        <a:pt x="194" y="401"/>
                      </a:lnTo>
                      <a:lnTo>
                        <a:pt x="192" y="402"/>
                      </a:lnTo>
                      <a:lnTo>
                        <a:pt x="189" y="403"/>
                      </a:lnTo>
                      <a:lnTo>
                        <a:pt x="186" y="404"/>
                      </a:lnTo>
                      <a:lnTo>
                        <a:pt x="183" y="404"/>
                      </a:lnTo>
                      <a:lnTo>
                        <a:pt x="180" y="405"/>
                      </a:lnTo>
                      <a:lnTo>
                        <a:pt x="177" y="406"/>
                      </a:lnTo>
                      <a:lnTo>
                        <a:pt x="174" y="407"/>
                      </a:lnTo>
                      <a:lnTo>
                        <a:pt x="171" y="408"/>
                      </a:lnTo>
                      <a:lnTo>
                        <a:pt x="168" y="409"/>
                      </a:lnTo>
                      <a:lnTo>
                        <a:pt x="165" y="410"/>
                      </a:lnTo>
                      <a:lnTo>
                        <a:pt x="162" y="411"/>
                      </a:lnTo>
                      <a:lnTo>
                        <a:pt x="160" y="411"/>
                      </a:lnTo>
                      <a:lnTo>
                        <a:pt x="157" y="412"/>
                      </a:lnTo>
                      <a:lnTo>
                        <a:pt x="154" y="413"/>
                      </a:lnTo>
                      <a:lnTo>
                        <a:pt x="151" y="414"/>
                      </a:lnTo>
                      <a:lnTo>
                        <a:pt x="149" y="415"/>
                      </a:lnTo>
                      <a:lnTo>
                        <a:pt x="146" y="416"/>
                      </a:lnTo>
                      <a:lnTo>
                        <a:pt x="144" y="417"/>
                      </a:lnTo>
                      <a:lnTo>
                        <a:pt x="142" y="417"/>
                      </a:lnTo>
                      <a:lnTo>
                        <a:pt x="140" y="418"/>
                      </a:lnTo>
                      <a:lnTo>
                        <a:pt x="138" y="419"/>
                      </a:lnTo>
                      <a:lnTo>
                        <a:pt x="136" y="420"/>
                      </a:lnTo>
                      <a:lnTo>
                        <a:pt x="134" y="421"/>
                      </a:lnTo>
                      <a:lnTo>
                        <a:pt x="132" y="422"/>
                      </a:lnTo>
                      <a:lnTo>
                        <a:pt x="130" y="423"/>
                      </a:lnTo>
                      <a:lnTo>
                        <a:pt x="128" y="424"/>
                      </a:lnTo>
                      <a:lnTo>
                        <a:pt x="127" y="424"/>
                      </a:lnTo>
                      <a:lnTo>
                        <a:pt x="126" y="425"/>
                      </a:lnTo>
                      <a:lnTo>
                        <a:pt x="124" y="426"/>
                      </a:lnTo>
                    </a:path>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24" name="Freeform 201">
                  <a:extLst>
                    <a:ext uri="{FF2B5EF4-FFF2-40B4-BE49-F238E27FC236}">
                      <a16:creationId xmlns:a16="http://schemas.microsoft.com/office/drawing/2014/main" id="{98BC6502-CECA-4E20-B374-0D7CFEA2B3A3}"/>
                    </a:ext>
                  </a:extLst>
                </p:cNvPr>
                <p:cNvSpPr>
                  <a:spLocks/>
                </p:cNvSpPr>
                <p:nvPr/>
              </p:nvSpPr>
              <p:spPr bwMode="auto">
                <a:xfrm>
                  <a:off x="42790872" y="26132585"/>
                  <a:ext cx="68089" cy="86658"/>
                </a:xfrm>
                <a:custGeom>
                  <a:avLst/>
                  <a:gdLst>
                    <a:gd name="T0" fmla="*/ 14 w 14"/>
                    <a:gd name="T1" fmla="*/ 0 h 18"/>
                    <a:gd name="T2" fmla="*/ 13 w 14"/>
                    <a:gd name="T3" fmla="*/ 1 h 18"/>
                    <a:gd name="T4" fmla="*/ 12 w 14"/>
                    <a:gd name="T5" fmla="*/ 2 h 18"/>
                    <a:gd name="T6" fmla="*/ 11 w 14"/>
                    <a:gd name="T7" fmla="*/ 3 h 18"/>
                    <a:gd name="T8" fmla="*/ 10 w 14"/>
                    <a:gd name="T9" fmla="*/ 4 h 18"/>
                    <a:gd name="T10" fmla="*/ 9 w 14"/>
                    <a:gd name="T11" fmla="*/ 4 h 18"/>
                    <a:gd name="T12" fmla="*/ 8 w 14"/>
                    <a:gd name="T13" fmla="*/ 5 h 18"/>
                    <a:gd name="T14" fmla="*/ 7 w 14"/>
                    <a:gd name="T15" fmla="*/ 6 h 18"/>
                    <a:gd name="T16" fmla="*/ 7 w 14"/>
                    <a:gd name="T17" fmla="*/ 7 h 18"/>
                    <a:gd name="T18" fmla="*/ 6 w 14"/>
                    <a:gd name="T19" fmla="*/ 8 h 18"/>
                    <a:gd name="T20" fmla="*/ 6 w 14"/>
                    <a:gd name="T21" fmla="*/ 9 h 18"/>
                    <a:gd name="T22" fmla="*/ 5 w 14"/>
                    <a:gd name="T23" fmla="*/ 10 h 18"/>
                    <a:gd name="T24" fmla="*/ 5 w 14"/>
                    <a:gd name="T25" fmla="*/ 11 h 18"/>
                    <a:gd name="T26" fmla="*/ 4 w 14"/>
                    <a:gd name="T27" fmla="*/ 11 h 18"/>
                    <a:gd name="T28" fmla="*/ 4 w 14"/>
                    <a:gd name="T29" fmla="*/ 12 h 18"/>
                    <a:gd name="T30" fmla="*/ 3 w 14"/>
                    <a:gd name="T31" fmla="*/ 13 h 18"/>
                    <a:gd name="T32" fmla="*/ 3 w 14"/>
                    <a:gd name="T33" fmla="*/ 14 h 18"/>
                    <a:gd name="T34" fmla="*/ 3 w 14"/>
                    <a:gd name="T35" fmla="*/ 15 h 18"/>
                    <a:gd name="T36" fmla="*/ 3 w 14"/>
                    <a:gd name="T37" fmla="*/ 16 h 18"/>
                    <a:gd name="T38" fmla="*/ 2 w 14"/>
                    <a:gd name="T39" fmla="*/ 17 h 18"/>
                    <a:gd name="T40" fmla="*/ 2 w 14"/>
                    <a:gd name="T41" fmla="*/ 17 h 18"/>
                    <a:gd name="T42" fmla="*/ 2 w 14"/>
                    <a:gd name="T43" fmla="*/ 18 h 18"/>
                    <a:gd name="T44" fmla="*/ 0 w 14"/>
                    <a:gd name="T4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custGeom>
                <a:noFill/>
                <a:ln w="4763"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25" name="Rectangle 624">
                  <a:extLst>
                    <a:ext uri="{FF2B5EF4-FFF2-40B4-BE49-F238E27FC236}">
                      <a16:creationId xmlns:a16="http://schemas.microsoft.com/office/drawing/2014/main" id="{71B27FCC-0C83-49DA-9F99-E50A35B9370A}"/>
                    </a:ext>
                  </a:extLst>
                </p:cNvPr>
                <p:cNvSpPr>
                  <a:spLocks noChangeArrowheads="1"/>
                </p:cNvSpPr>
                <p:nvPr/>
              </p:nvSpPr>
              <p:spPr bwMode="auto">
                <a:xfrm>
                  <a:off x="41608607" y="23741749"/>
                  <a:ext cx="13928"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26" name="Rectangle 625">
                  <a:extLst>
                    <a:ext uri="{FF2B5EF4-FFF2-40B4-BE49-F238E27FC236}">
                      <a16:creationId xmlns:a16="http://schemas.microsoft.com/office/drawing/2014/main" id="{902FC01B-670C-468C-8153-42A6FEE3A96B}"/>
                    </a:ext>
                  </a:extLst>
                </p:cNvPr>
                <p:cNvSpPr>
                  <a:spLocks noChangeArrowheads="1"/>
                </p:cNvSpPr>
                <p:nvPr/>
              </p:nvSpPr>
              <p:spPr bwMode="auto">
                <a:xfrm>
                  <a:off x="41608607" y="23771150"/>
                  <a:ext cx="13928"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27" name="Rectangle 626">
                  <a:extLst>
                    <a:ext uri="{FF2B5EF4-FFF2-40B4-BE49-F238E27FC236}">
                      <a16:creationId xmlns:a16="http://schemas.microsoft.com/office/drawing/2014/main" id="{A41B8741-990B-4205-A293-55501ED1BA89}"/>
                    </a:ext>
                  </a:extLst>
                </p:cNvPr>
                <p:cNvSpPr>
                  <a:spLocks noChangeArrowheads="1"/>
                </p:cNvSpPr>
                <p:nvPr/>
              </p:nvSpPr>
              <p:spPr bwMode="auto">
                <a:xfrm>
                  <a:off x="41603964" y="23746391"/>
                  <a:ext cx="23212"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28" name="Rectangle 627">
                  <a:extLst>
                    <a:ext uri="{FF2B5EF4-FFF2-40B4-BE49-F238E27FC236}">
                      <a16:creationId xmlns:a16="http://schemas.microsoft.com/office/drawing/2014/main" id="{F9218B9B-A35E-4D0C-BC04-4BE7F51B8980}"/>
                    </a:ext>
                  </a:extLst>
                </p:cNvPr>
                <p:cNvSpPr>
                  <a:spLocks noChangeArrowheads="1"/>
                </p:cNvSpPr>
                <p:nvPr/>
              </p:nvSpPr>
              <p:spPr bwMode="auto">
                <a:xfrm>
                  <a:off x="41603964" y="23764960"/>
                  <a:ext cx="23212" cy="61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29" name="Rectangle 628">
                  <a:extLst>
                    <a:ext uri="{FF2B5EF4-FFF2-40B4-BE49-F238E27FC236}">
                      <a16:creationId xmlns:a16="http://schemas.microsoft.com/office/drawing/2014/main" id="{DE454024-A084-41F4-A80B-74185F595E32}"/>
                    </a:ext>
                  </a:extLst>
                </p:cNvPr>
                <p:cNvSpPr>
                  <a:spLocks noChangeArrowheads="1"/>
                </p:cNvSpPr>
                <p:nvPr/>
              </p:nvSpPr>
              <p:spPr bwMode="auto">
                <a:xfrm>
                  <a:off x="41597774" y="23751034"/>
                  <a:ext cx="34044"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30" name="Rectangle 629">
                  <a:extLst>
                    <a:ext uri="{FF2B5EF4-FFF2-40B4-BE49-F238E27FC236}">
                      <a16:creationId xmlns:a16="http://schemas.microsoft.com/office/drawing/2014/main" id="{86B88251-CF8B-4496-BE10-916AD69C677E}"/>
                    </a:ext>
                  </a:extLst>
                </p:cNvPr>
                <p:cNvSpPr>
                  <a:spLocks noChangeArrowheads="1"/>
                </p:cNvSpPr>
                <p:nvPr/>
              </p:nvSpPr>
              <p:spPr bwMode="auto">
                <a:xfrm>
                  <a:off x="41597774" y="23760318"/>
                  <a:ext cx="34044"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31" name="Rectangle 630">
                  <a:extLst>
                    <a:ext uri="{FF2B5EF4-FFF2-40B4-BE49-F238E27FC236}">
                      <a16:creationId xmlns:a16="http://schemas.microsoft.com/office/drawing/2014/main" id="{6E0135B3-63EE-4D15-81D4-EEE82F14A8EF}"/>
                    </a:ext>
                  </a:extLst>
                </p:cNvPr>
                <p:cNvSpPr>
                  <a:spLocks noChangeArrowheads="1"/>
                </p:cNvSpPr>
                <p:nvPr/>
              </p:nvSpPr>
              <p:spPr bwMode="auto">
                <a:xfrm>
                  <a:off x="41597774" y="23755676"/>
                  <a:ext cx="34044"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32" name="Rectangle 631">
                  <a:extLst>
                    <a:ext uri="{FF2B5EF4-FFF2-40B4-BE49-F238E27FC236}">
                      <a16:creationId xmlns:a16="http://schemas.microsoft.com/office/drawing/2014/main" id="{6A25A88A-0642-4EA5-A532-7BCE75DCCC0A}"/>
                    </a:ext>
                  </a:extLst>
                </p:cNvPr>
                <p:cNvSpPr>
                  <a:spLocks noChangeArrowheads="1"/>
                </p:cNvSpPr>
                <p:nvPr/>
              </p:nvSpPr>
              <p:spPr bwMode="auto">
                <a:xfrm>
                  <a:off x="41597774" y="23755676"/>
                  <a:ext cx="34044"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33" name="Oval 632">
                  <a:extLst>
                    <a:ext uri="{FF2B5EF4-FFF2-40B4-BE49-F238E27FC236}">
                      <a16:creationId xmlns:a16="http://schemas.microsoft.com/office/drawing/2014/main" id="{88178221-02C4-4458-91AB-C3FAAD685C55}"/>
                    </a:ext>
                  </a:extLst>
                </p:cNvPr>
                <p:cNvSpPr>
                  <a:spLocks noChangeArrowheads="1"/>
                </p:cNvSpPr>
                <p:nvPr/>
              </p:nvSpPr>
              <p:spPr bwMode="auto">
                <a:xfrm>
                  <a:off x="41597774" y="23741749"/>
                  <a:ext cx="29402" cy="29401"/>
                </a:xfrm>
                <a:prstGeom prst="ellipse">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34" name="Rectangle 633">
                  <a:extLst>
                    <a:ext uri="{FF2B5EF4-FFF2-40B4-BE49-F238E27FC236}">
                      <a16:creationId xmlns:a16="http://schemas.microsoft.com/office/drawing/2014/main" id="{B836A8E9-B08C-409E-98B3-0EEABB32B78C}"/>
                    </a:ext>
                  </a:extLst>
                </p:cNvPr>
                <p:cNvSpPr>
                  <a:spLocks noChangeArrowheads="1"/>
                </p:cNvSpPr>
                <p:nvPr/>
              </p:nvSpPr>
              <p:spPr bwMode="auto">
                <a:xfrm>
                  <a:off x="41608607" y="23764960"/>
                  <a:ext cx="13928" cy="61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35" name="Rectangle 634">
                  <a:extLst>
                    <a:ext uri="{FF2B5EF4-FFF2-40B4-BE49-F238E27FC236}">
                      <a16:creationId xmlns:a16="http://schemas.microsoft.com/office/drawing/2014/main" id="{D181EF4D-FF76-4BC7-8AA7-D0C361323DCF}"/>
                    </a:ext>
                  </a:extLst>
                </p:cNvPr>
                <p:cNvSpPr>
                  <a:spLocks noChangeArrowheads="1"/>
                </p:cNvSpPr>
                <p:nvPr/>
              </p:nvSpPr>
              <p:spPr bwMode="auto">
                <a:xfrm>
                  <a:off x="41608607" y="23794363"/>
                  <a:ext cx="13928"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36" name="Rectangle 635">
                  <a:extLst>
                    <a:ext uri="{FF2B5EF4-FFF2-40B4-BE49-F238E27FC236}">
                      <a16:creationId xmlns:a16="http://schemas.microsoft.com/office/drawing/2014/main" id="{91846798-D31C-4616-9843-D54EAC14D0E5}"/>
                    </a:ext>
                  </a:extLst>
                </p:cNvPr>
                <p:cNvSpPr>
                  <a:spLocks noChangeArrowheads="1"/>
                </p:cNvSpPr>
                <p:nvPr/>
              </p:nvSpPr>
              <p:spPr bwMode="auto">
                <a:xfrm>
                  <a:off x="41603964" y="23771150"/>
                  <a:ext cx="23212"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37" name="Rectangle 636">
                  <a:extLst>
                    <a:ext uri="{FF2B5EF4-FFF2-40B4-BE49-F238E27FC236}">
                      <a16:creationId xmlns:a16="http://schemas.microsoft.com/office/drawing/2014/main" id="{B826B27B-E7E0-4DF0-AF50-5E55A8B85E63}"/>
                    </a:ext>
                  </a:extLst>
                </p:cNvPr>
                <p:cNvSpPr>
                  <a:spLocks noChangeArrowheads="1"/>
                </p:cNvSpPr>
                <p:nvPr/>
              </p:nvSpPr>
              <p:spPr bwMode="auto">
                <a:xfrm>
                  <a:off x="41603964" y="23789720"/>
                  <a:ext cx="23212"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38" name="Rectangle 637">
                  <a:extLst>
                    <a:ext uri="{FF2B5EF4-FFF2-40B4-BE49-F238E27FC236}">
                      <a16:creationId xmlns:a16="http://schemas.microsoft.com/office/drawing/2014/main" id="{224911E2-E0AE-4B43-A48F-BBA56829828B}"/>
                    </a:ext>
                  </a:extLst>
                </p:cNvPr>
                <p:cNvSpPr>
                  <a:spLocks noChangeArrowheads="1"/>
                </p:cNvSpPr>
                <p:nvPr/>
              </p:nvSpPr>
              <p:spPr bwMode="auto">
                <a:xfrm>
                  <a:off x="41597774" y="23775793"/>
                  <a:ext cx="34044"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39" name="Rectangle 638">
                  <a:extLst>
                    <a:ext uri="{FF2B5EF4-FFF2-40B4-BE49-F238E27FC236}">
                      <a16:creationId xmlns:a16="http://schemas.microsoft.com/office/drawing/2014/main" id="{A54F9C9E-A2FD-4118-8E23-3B95CF6D0822}"/>
                    </a:ext>
                  </a:extLst>
                </p:cNvPr>
                <p:cNvSpPr>
                  <a:spLocks noChangeArrowheads="1"/>
                </p:cNvSpPr>
                <p:nvPr/>
              </p:nvSpPr>
              <p:spPr bwMode="auto">
                <a:xfrm>
                  <a:off x="41597774" y="23785078"/>
                  <a:ext cx="34044"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40" name="Rectangle 639">
                  <a:extLst>
                    <a:ext uri="{FF2B5EF4-FFF2-40B4-BE49-F238E27FC236}">
                      <a16:creationId xmlns:a16="http://schemas.microsoft.com/office/drawing/2014/main" id="{68D16155-9098-4BE1-A6C7-5C383A8994B3}"/>
                    </a:ext>
                  </a:extLst>
                </p:cNvPr>
                <p:cNvSpPr>
                  <a:spLocks noChangeArrowheads="1"/>
                </p:cNvSpPr>
                <p:nvPr/>
              </p:nvSpPr>
              <p:spPr bwMode="auto">
                <a:xfrm>
                  <a:off x="41597774" y="23780435"/>
                  <a:ext cx="34044"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41" name="Rectangle 640">
                  <a:extLst>
                    <a:ext uri="{FF2B5EF4-FFF2-40B4-BE49-F238E27FC236}">
                      <a16:creationId xmlns:a16="http://schemas.microsoft.com/office/drawing/2014/main" id="{9BE09A73-291E-428E-AF0E-E541B4B2B605}"/>
                    </a:ext>
                  </a:extLst>
                </p:cNvPr>
                <p:cNvSpPr>
                  <a:spLocks noChangeArrowheads="1"/>
                </p:cNvSpPr>
                <p:nvPr/>
              </p:nvSpPr>
              <p:spPr bwMode="auto">
                <a:xfrm>
                  <a:off x="41597774" y="23780435"/>
                  <a:ext cx="34044"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42" name="Oval 641">
                  <a:extLst>
                    <a:ext uri="{FF2B5EF4-FFF2-40B4-BE49-F238E27FC236}">
                      <a16:creationId xmlns:a16="http://schemas.microsoft.com/office/drawing/2014/main" id="{434BAE34-FF8B-4489-950A-2218DC71E9AC}"/>
                    </a:ext>
                  </a:extLst>
                </p:cNvPr>
                <p:cNvSpPr>
                  <a:spLocks noChangeArrowheads="1"/>
                </p:cNvSpPr>
                <p:nvPr/>
              </p:nvSpPr>
              <p:spPr bwMode="auto">
                <a:xfrm>
                  <a:off x="41597774" y="23764960"/>
                  <a:ext cx="29402" cy="29401"/>
                </a:xfrm>
                <a:prstGeom prst="ellipse">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43" name="Rectangle 642">
                  <a:extLst>
                    <a:ext uri="{FF2B5EF4-FFF2-40B4-BE49-F238E27FC236}">
                      <a16:creationId xmlns:a16="http://schemas.microsoft.com/office/drawing/2014/main" id="{7FC4538F-8C20-4B1A-B945-EF741D23AA70}"/>
                    </a:ext>
                  </a:extLst>
                </p:cNvPr>
                <p:cNvSpPr>
                  <a:spLocks noChangeArrowheads="1"/>
                </p:cNvSpPr>
                <p:nvPr/>
              </p:nvSpPr>
              <p:spPr bwMode="auto">
                <a:xfrm>
                  <a:off x="41608607" y="23392021"/>
                  <a:ext cx="13928"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44" name="Rectangle 643">
                  <a:extLst>
                    <a:ext uri="{FF2B5EF4-FFF2-40B4-BE49-F238E27FC236}">
                      <a16:creationId xmlns:a16="http://schemas.microsoft.com/office/drawing/2014/main" id="{0847DA59-3387-4AA3-BE31-418A6A59E9D5}"/>
                    </a:ext>
                  </a:extLst>
                </p:cNvPr>
                <p:cNvSpPr>
                  <a:spLocks noChangeArrowheads="1"/>
                </p:cNvSpPr>
                <p:nvPr/>
              </p:nvSpPr>
              <p:spPr bwMode="auto">
                <a:xfrm>
                  <a:off x="41608607" y="23421423"/>
                  <a:ext cx="13928"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45" name="Rectangle 644">
                  <a:extLst>
                    <a:ext uri="{FF2B5EF4-FFF2-40B4-BE49-F238E27FC236}">
                      <a16:creationId xmlns:a16="http://schemas.microsoft.com/office/drawing/2014/main" id="{BF628349-0892-4FDF-A633-CFA82BEEAF2A}"/>
                    </a:ext>
                  </a:extLst>
                </p:cNvPr>
                <p:cNvSpPr>
                  <a:spLocks noChangeArrowheads="1"/>
                </p:cNvSpPr>
                <p:nvPr/>
              </p:nvSpPr>
              <p:spPr bwMode="auto">
                <a:xfrm>
                  <a:off x="41603964" y="23396663"/>
                  <a:ext cx="23212"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46" name="Rectangle 645">
                  <a:extLst>
                    <a:ext uri="{FF2B5EF4-FFF2-40B4-BE49-F238E27FC236}">
                      <a16:creationId xmlns:a16="http://schemas.microsoft.com/office/drawing/2014/main" id="{855402D0-B93B-40E5-96D3-7B96F98F6B52}"/>
                    </a:ext>
                  </a:extLst>
                </p:cNvPr>
                <p:cNvSpPr>
                  <a:spLocks noChangeArrowheads="1"/>
                </p:cNvSpPr>
                <p:nvPr/>
              </p:nvSpPr>
              <p:spPr bwMode="auto">
                <a:xfrm>
                  <a:off x="41603964" y="23416781"/>
                  <a:ext cx="23212"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47" name="Rectangle 646">
                  <a:extLst>
                    <a:ext uri="{FF2B5EF4-FFF2-40B4-BE49-F238E27FC236}">
                      <a16:creationId xmlns:a16="http://schemas.microsoft.com/office/drawing/2014/main" id="{A81AEC17-64AE-42F1-B952-E71C0D44DB80}"/>
                    </a:ext>
                  </a:extLst>
                </p:cNvPr>
                <p:cNvSpPr>
                  <a:spLocks noChangeArrowheads="1"/>
                </p:cNvSpPr>
                <p:nvPr/>
              </p:nvSpPr>
              <p:spPr bwMode="auto">
                <a:xfrm>
                  <a:off x="41597774" y="23401306"/>
                  <a:ext cx="34044" cy="61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48" name="Rectangle 647">
                  <a:extLst>
                    <a:ext uri="{FF2B5EF4-FFF2-40B4-BE49-F238E27FC236}">
                      <a16:creationId xmlns:a16="http://schemas.microsoft.com/office/drawing/2014/main" id="{E66704B8-8585-4602-BAA8-7A6FB12BEADD}"/>
                    </a:ext>
                  </a:extLst>
                </p:cNvPr>
                <p:cNvSpPr>
                  <a:spLocks noChangeArrowheads="1"/>
                </p:cNvSpPr>
                <p:nvPr/>
              </p:nvSpPr>
              <p:spPr bwMode="auto">
                <a:xfrm>
                  <a:off x="41597774" y="23412138"/>
                  <a:ext cx="34044"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49" name="Rectangle 648">
                  <a:extLst>
                    <a:ext uri="{FF2B5EF4-FFF2-40B4-BE49-F238E27FC236}">
                      <a16:creationId xmlns:a16="http://schemas.microsoft.com/office/drawing/2014/main" id="{F820D38F-EE52-4291-8CAA-4F7E4FEA8FEA}"/>
                    </a:ext>
                  </a:extLst>
                </p:cNvPr>
                <p:cNvSpPr>
                  <a:spLocks noChangeArrowheads="1"/>
                </p:cNvSpPr>
                <p:nvPr/>
              </p:nvSpPr>
              <p:spPr bwMode="auto">
                <a:xfrm>
                  <a:off x="41597774" y="23407496"/>
                  <a:ext cx="34044"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50" name="Rectangle 649">
                  <a:extLst>
                    <a:ext uri="{FF2B5EF4-FFF2-40B4-BE49-F238E27FC236}">
                      <a16:creationId xmlns:a16="http://schemas.microsoft.com/office/drawing/2014/main" id="{C29925B7-947C-4085-9641-ED239FDBDE2B}"/>
                    </a:ext>
                  </a:extLst>
                </p:cNvPr>
                <p:cNvSpPr>
                  <a:spLocks noChangeArrowheads="1"/>
                </p:cNvSpPr>
                <p:nvPr/>
              </p:nvSpPr>
              <p:spPr bwMode="auto">
                <a:xfrm>
                  <a:off x="41597774" y="23407496"/>
                  <a:ext cx="34044"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51" name="Oval 650">
                  <a:extLst>
                    <a:ext uri="{FF2B5EF4-FFF2-40B4-BE49-F238E27FC236}">
                      <a16:creationId xmlns:a16="http://schemas.microsoft.com/office/drawing/2014/main" id="{52A94D47-4553-42F3-90CB-3E4DAF7BA6EB}"/>
                    </a:ext>
                  </a:extLst>
                </p:cNvPr>
                <p:cNvSpPr>
                  <a:spLocks noChangeArrowheads="1"/>
                </p:cNvSpPr>
                <p:nvPr/>
              </p:nvSpPr>
              <p:spPr bwMode="auto">
                <a:xfrm>
                  <a:off x="41597774" y="23392021"/>
                  <a:ext cx="29402" cy="29401"/>
                </a:xfrm>
                <a:prstGeom prst="ellipse">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52" name="Rectangle 651">
                  <a:extLst>
                    <a:ext uri="{FF2B5EF4-FFF2-40B4-BE49-F238E27FC236}">
                      <a16:creationId xmlns:a16="http://schemas.microsoft.com/office/drawing/2014/main" id="{65928066-C115-47C8-A763-87CFB96376EA}"/>
                    </a:ext>
                  </a:extLst>
                </p:cNvPr>
                <p:cNvSpPr>
                  <a:spLocks noChangeArrowheads="1"/>
                </p:cNvSpPr>
                <p:nvPr/>
              </p:nvSpPr>
              <p:spPr bwMode="auto">
                <a:xfrm>
                  <a:off x="41608607" y="23532840"/>
                  <a:ext cx="13928"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53" name="Rectangle 652">
                  <a:extLst>
                    <a:ext uri="{FF2B5EF4-FFF2-40B4-BE49-F238E27FC236}">
                      <a16:creationId xmlns:a16="http://schemas.microsoft.com/office/drawing/2014/main" id="{212F0E35-B5A3-4BF7-B847-0B539FD23E3A}"/>
                    </a:ext>
                  </a:extLst>
                </p:cNvPr>
                <p:cNvSpPr>
                  <a:spLocks noChangeArrowheads="1"/>
                </p:cNvSpPr>
                <p:nvPr/>
              </p:nvSpPr>
              <p:spPr bwMode="auto">
                <a:xfrm>
                  <a:off x="41608607" y="23562243"/>
                  <a:ext cx="13928"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54" name="Rectangle 653">
                  <a:extLst>
                    <a:ext uri="{FF2B5EF4-FFF2-40B4-BE49-F238E27FC236}">
                      <a16:creationId xmlns:a16="http://schemas.microsoft.com/office/drawing/2014/main" id="{AE2648A2-024B-47FD-B2B5-0B49A0E413E4}"/>
                    </a:ext>
                  </a:extLst>
                </p:cNvPr>
                <p:cNvSpPr>
                  <a:spLocks noChangeArrowheads="1"/>
                </p:cNvSpPr>
                <p:nvPr/>
              </p:nvSpPr>
              <p:spPr bwMode="auto">
                <a:xfrm>
                  <a:off x="41603964" y="23537483"/>
                  <a:ext cx="23212"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55" name="Rectangle 654">
                  <a:extLst>
                    <a:ext uri="{FF2B5EF4-FFF2-40B4-BE49-F238E27FC236}">
                      <a16:creationId xmlns:a16="http://schemas.microsoft.com/office/drawing/2014/main" id="{1CBCD224-0632-4CB9-B89B-FA36C02512EE}"/>
                    </a:ext>
                  </a:extLst>
                </p:cNvPr>
                <p:cNvSpPr>
                  <a:spLocks noChangeArrowheads="1"/>
                </p:cNvSpPr>
                <p:nvPr/>
              </p:nvSpPr>
              <p:spPr bwMode="auto">
                <a:xfrm>
                  <a:off x="41603964" y="23557600"/>
                  <a:ext cx="23212"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56" name="Rectangle 655">
                  <a:extLst>
                    <a:ext uri="{FF2B5EF4-FFF2-40B4-BE49-F238E27FC236}">
                      <a16:creationId xmlns:a16="http://schemas.microsoft.com/office/drawing/2014/main" id="{D2797CA0-7466-42C4-8783-E854D681D58A}"/>
                    </a:ext>
                  </a:extLst>
                </p:cNvPr>
                <p:cNvSpPr>
                  <a:spLocks noChangeArrowheads="1"/>
                </p:cNvSpPr>
                <p:nvPr/>
              </p:nvSpPr>
              <p:spPr bwMode="auto">
                <a:xfrm>
                  <a:off x="41597774" y="23542125"/>
                  <a:ext cx="34044"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57" name="Rectangle 656">
                  <a:extLst>
                    <a:ext uri="{FF2B5EF4-FFF2-40B4-BE49-F238E27FC236}">
                      <a16:creationId xmlns:a16="http://schemas.microsoft.com/office/drawing/2014/main" id="{89B5A44F-80C8-4A69-B9A6-6A7FBA1EA6CE}"/>
                    </a:ext>
                  </a:extLst>
                </p:cNvPr>
                <p:cNvSpPr>
                  <a:spLocks noChangeArrowheads="1"/>
                </p:cNvSpPr>
                <p:nvPr/>
              </p:nvSpPr>
              <p:spPr bwMode="auto">
                <a:xfrm>
                  <a:off x="41597774" y="23552958"/>
                  <a:ext cx="34044"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58" name="Rectangle 657">
                  <a:extLst>
                    <a:ext uri="{FF2B5EF4-FFF2-40B4-BE49-F238E27FC236}">
                      <a16:creationId xmlns:a16="http://schemas.microsoft.com/office/drawing/2014/main" id="{BF7DFB95-4CCB-4DFE-802E-3DBDE65B8F50}"/>
                    </a:ext>
                  </a:extLst>
                </p:cNvPr>
                <p:cNvSpPr>
                  <a:spLocks noChangeArrowheads="1"/>
                </p:cNvSpPr>
                <p:nvPr/>
              </p:nvSpPr>
              <p:spPr bwMode="auto">
                <a:xfrm>
                  <a:off x="41597774" y="23546768"/>
                  <a:ext cx="34044" cy="61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59" name="Rectangle 658">
                  <a:extLst>
                    <a:ext uri="{FF2B5EF4-FFF2-40B4-BE49-F238E27FC236}">
                      <a16:creationId xmlns:a16="http://schemas.microsoft.com/office/drawing/2014/main" id="{9BA0DBAB-A3DD-410A-BC3F-97EF01607871}"/>
                    </a:ext>
                  </a:extLst>
                </p:cNvPr>
                <p:cNvSpPr>
                  <a:spLocks noChangeArrowheads="1"/>
                </p:cNvSpPr>
                <p:nvPr/>
              </p:nvSpPr>
              <p:spPr bwMode="auto">
                <a:xfrm>
                  <a:off x="41597774" y="23546768"/>
                  <a:ext cx="34044" cy="61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60" name="Oval 659">
                  <a:extLst>
                    <a:ext uri="{FF2B5EF4-FFF2-40B4-BE49-F238E27FC236}">
                      <a16:creationId xmlns:a16="http://schemas.microsoft.com/office/drawing/2014/main" id="{86A00A70-68FA-4911-9167-C39DC5D3C2A3}"/>
                    </a:ext>
                  </a:extLst>
                </p:cNvPr>
                <p:cNvSpPr>
                  <a:spLocks noChangeArrowheads="1"/>
                </p:cNvSpPr>
                <p:nvPr/>
              </p:nvSpPr>
              <p:spPr bwMode="auto">
                <a:xfrm>
                  <a:off x="41597774" y="23532840"/>
                  <a:ext cx="29402" cy="29401"/>
                </a:xfrm>
                <a:prstGeom prst="ellipse">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61" name="Rectangle 660">
                  <a:extLst>
                    <a:ext uri="{FF2B5EF4-FFF2-40B4-BE49-F238E27FC236}">
                      <a16:creationId xmlns:a16="http://schemas.microsoft.com/office/drawing/2014/main" id="{D33780FC-30C3-410F-B189-1CC8C539BD41}"/>
                    </a:ext>
                  </a:extLst>
                </p:cNvPr>
                <p:cNvSpPr>
                  <a:spLocks noChangeArrowheads="1"/>
                </p:cNvSpPr>
                <p:nvPr/>
              </p:nvSpPr>
              <p:spPr bwMode="auto">
                <a:xfrm>
                  <a:off x="41608607" y="23726274"/>
                  <a:ext cx="13928" cy="61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62" name="Rectangle 661">
                  <a:extLst>
                    <a:ext uri="{FF2B5EF4-FFF2-40B4-BE49-F238E27FC236}">
                      <a16:creationId xmlns:a16="http://schemas.microsoft.com/office/drawing/2014/main" id="{FDE8A784-E30A-4E1C-AB6B-A3F279F39E50}"/>
                    </a:ext>
                  </a:extLst>
                </p:cNvPr>
                <p:cNvSpPr>
                  <a:spLocks noChangeArrowheads="1"/>
                </p:cNvSpPr>
                <p:nvPr/>
              </p:nvSpPr>
              <p:spPr bwMode="auto">
                <a:xfrm>
                  <a:off x="41608607" y="23755676"/>
                  <a:ext cx="13928"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63" name="Rectangle 662">
                  <a:extLst>
                    <a:ext uri="{FF2B5EF4-FFF2-40B4-BE49-F238E27FC236}">
                      <a16:creationId xmlns:a16="http://schemas.microsoft.com/office/drawing/2014/main" id="{8CC03E87-7F7D-4E3E-AD2F-E727DB1F811E}"/>
                    </a:ext>
                  </a:extLst>
                </p:cNvPr>
                <p:cNvSpPr>
                  <a:spLocks noChangeArrowheads="1"/>
                </p:cNvSpPr>
                <p:nvPr/>
              </p:nvSpPr>
              <p:spPr bwMode="auto">
                <a:xfrm>
                  <a:off x="41603964" y="23732464"/>
                  <a:ext cx="23212"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64" name="Rectangle 663">
                  <a:extLst>
                    <a:ext uri="{FF2B5EF4-FFF2-40B4-BE49-F238E27FC236}">
                      <a16:creationId xmlns:a16="http://schemas.microsoft.com/office/drawing/2014/main" id="{81821DCF-FD43-4C3F-AAE5-618C221FAA29}"/>
                    </a:ext>
                  </a:extLst>
                </p:cNvPr>
                <p:cNvSpPr>
                  <a:spLocks noChangeArrowheads="1"/>
                </p:cNvSpPr>
                <p:nvPr/>
              </p:nvSpPr>
              <p:spPr bwMode="auto">
                <a:xfrm>
                  <a:off x="41603964" y="23751034"/>
                  <a:ext cx="23212"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65" name="Rectangle 664">
                  <a:extLst>
                    <a:ext uri="{FF2B5EF4-FFF2-40B4-BE49-F238E27FC236}">
                      <a16:creationId xmlns:a16="http://schemas.microsoft.com/office/drawing/2014/main" id="{75954AC2-B826-4CEB-8AFF-B16C9E47A2D8}"/>
                    </a:ext>
                  </a:extLst>
                </p:cNvPr>
                <p:cNvSpPr>
                  <a:spLocks noChangeArrowheads="1"/>
                </p:cNvSpPr>
                <p:nvPr/>
              </p:nvSpPr>
              <p:spPr bwMode="auto">
                <a:xfrm>
                  <a:off x="41597774" y="23737106"/>
                  <a:ext cx="34044"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66" name="Rectangle 665">
                  <a:extLst>
                    <a:ext uri="{FF2B5EF4-FFF2-40B4-BE49-F238E27FC236}">
                      <a16:creationId xmlns:a16="http://schemas.microsoft.com/office/drawing/2014/main" id="{455D904A-2F2D-4FE5-BF11-4F15A3A94369}"/>
                    </a:ext>
                  </a:extLst>
                </p:cNvPr>
                <p:cNvSpPr>
                  <a:spLocks noChangeArrowheads="1"/>
                </p:cNvSpPr>
                <p:nvPr/>
              </p:nvSpPr>
              <p:spPr bwMode="auto">
                <a:xfrm>
                  <a:off x="41597774" y="23746391"/>
                  <a:ext cx="34044"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67" name="Rectangle 666">
                  <a:extLst>
                    <a:ext uri="{FF2B5EF4-FFF2-40B4-BE49-F238E27FC236}">
                      <a16:creationId xmlns:a16="http://schemas.microsoft.com/office/drawing/2014/main" id="{FD287C2C-FA7E-4C51-90FB-BAC552674F8B}"/>
                    </a:ext>
                  </a:extLst>
                </p:cNvPr>
                <p:cNvSpPr>
                  <a:spLocks noChangeArrowheads="1"/>
                </p:cNvSpPr>
                <p:nvPr/>
              </p:nvSpPr>
              <p:spPr bwMode="auto">
                <a:xfrm>
                  <a:off x="41597774" y="23741749"/>
                  <a:ext cx="34044"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68" name="Rectangle 667">
                  <a:extLst>
                    <a:ext uri="{FF2B5EF4-FFF2-40B4-BE49-F238E27FC236}">
                      <a16:creationId xmlns:a16="http://schemas.microsoft.com/office/drawing/2014/main" id="{E5FF1AEF-7F0D-41AA-8F08-B6440703D8FD}"/>
                    </a:ext>
                  </a:extLst>
                </p:cNvPr>
                <p:cNvSpPr>
                  <a:spLocks noChangeArrowheads="1"/>
                </p:cNvSpPr>
                <p:nvPr/>
              </p:nvSpPr>
              <p:spPr bwMode="auto">
                <a:xfrm>
                  <a:off x="41597774" y="23741749"/>
                  <a:ext cx="34044" cy="46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69" name="Oval 668">
                  <a:extLst>
                    <a:ext uri="{FF2B5EF4-FFF2-40B4-BE49-F238E27FC236}">
                      <a16:creationId xmlns:a16="http://schemas.microsoft.com/office/drawing/2014/main" id="{89BB89D1-98BC-4B1D-992B-9DD2FD5BA058}"/>
                    </a:ext>
                  </a:extLst>
                </p:cNvPr>
                <p:cNvSpPr>
                  <a:spLocks noChangeArrowheads="1"/>
                </p:cNvSpPr>
                <p:nvPr/>
              </p:nvSpPr>
              <p:spPr bwMode="auto">
                <a:xfrm>
                  <a:off x="41597774" y="23726274"/>
                  <a:ext cx="29402" cy="29401"/>
                </a:xfrm>
                <a:prstGeom prst="ellipse">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70" name="Line 251">
                  <a:extLst>
                    <a:ext uri="{FF2B5EF4-FFF2-40B4-BE49-F238E27FC236}">
                      <a16:creationId xmlns:a16="http://schemas.microsoft.com/office/drawing/2014/main" id="{3F077622-5EF2-4E0C-A116-0FDCA5ADF3DE}"/>
                    </a:ext>
                  </a:extLst>
                </p:cNvPr>
                <p:cNvSpPr>
                  <a:spLocks noChangeShapeType="1"/>
                </p:cNvSpPr>
                <p:nvPr/>
              </p:nvSpPr>
              <p:spPr bwMode="auto">
                <a:xfrm flipV="1">
                  <a:off x="41613249" y="24062074"/>
                  <a:ext cx="0" cy="1081679"/>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71" name="Line 252">
                  <a:extLst>
                    <a:ext uri="{FF2B5EF4-FFF2-40B4-BE49-F238E27FC236}">
                      <a16:creationId xmlns:a16="http://schemas.microsoft.com/office/drawing/2014/main" id="{D568D678-B289-4DE2-AAF2-CB6C035809A4}"/>
                    </a:ext>
                  </a:extLst>
                </p:cNvPr>
                <p:cNvSpPr>
                  <a:spLocks noChangeShapeType="1"/>
                </p:cNvSpPr>
                <p:nvPr/>
              </p:nvSpPr>
              <p:spPr bwMode="auto">
                <a:xfrm>
                  <a:off x="41613249" y="25939152"/>
                  <a:ext cx="0"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72" name="Rectangle 671">
                  <a:extLst>
                    <a:ext uri="{FF2B5EF4-FFF2-40B4-BE49-F238E27FC236}">
                      <a16:creationId xmlns:a16="http://schemas.microsoft.com/office/drawing/2014/main" id="{62B770E0-F827-4D57-8BA3-1729C7089517}"/>
                    </a:ext>
                  </a:extLst>
                </p:cNvPr>
                <p:cNvSpPr>
                  <a:spLocks noChangeArrowheads="1"/>
                </p:cNvSpPr>
                <p:nvPr/>
              </p:nvSpPr>
              <p:spPr bwMode="auto">
                <a:xfrm>
                  <a:off x="41549803" y="25143754"/>
                  <a:ext cx="120702" cy="7953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73" name="Freeform 254">
                  <a:extLst>
                    <a:ext uri="{FF2B5EF4-FFF2-40B4-BE49-F238E27FC236}">
                      <a16:creationId xmlns:a16="http://schemas.microsoft.com/office/drawing/2014/main" id="{CB572EAC-FABC-4476-B68C-44C71A6726D5}"/>
                    </a:ext>
                  </a:extLst>
                </p:cNvPr>
                <p:cNvSpPr>
                  <a:spLocks/>
                </p:cNvSpPr>
                <p:nvPr/>
              </p:nvSpPr>
              <p:spPr bwMode="auto">
                <a:xfrm>
                  <a:off x="41549803" y="25143754"/>
                  <a:ext cx="120702" cy="795398"/>
                </a:xfrm>
                <a:custGeom>
                  <a:avLst/>
                  <a:gdLst>
                    <a:gd name="T0" fmla="*/ 0 w 25"/>
                    <a:gd name="T1" fmla="*/ 0 h 164"/>
                    <a:gd name="T2" fmla="*/ 0 w 25"/>
                    <a:gd name="T3" fmla="*/ 164 h 164"/>
                    <a:gd name="T4" fmla="*/ 25 w 25"/>
                    <a:gd name="T5" fmla="*/ 164 h 164"/>
                    <a:gd name="T6" fmla="*/ 25 w 25"/>
                    <a:gd name="T7" fmla="*/ 0 h 164"/>
                    <a:gd name="T8" fmla="*/ 0 w 25"/>
                    <a:gd name="T9" fmla="*/ 0 h 164"/>
                    <a:gd name="T10" fmla="*/ 0 w 25"/>
                    <a:gd name="T11" fmla="*/ 0 h 164"/>
                  </a:gdLst>
                  <a:ahLst/>
                  <a:cxnLst>
                    <a:cxn ang="0">
                      <a:pos x="T0" y="T1"/>
                    </a:cxn>
                    <a:cxn ang="0">
                      <a:pos x="T2" y="T3"/>
                    </a:cxn>
                    <a:cxn ang="0">
                      <a:pos x="T4" y="T5"/>
                    </a:cxn>
                    <a:cxn ang="0">
                      <a:pos x="T6" y="T7"/>
                    </a:cxn>
                    <a:cxn ang="0">
                      <a:pos x="T8" y="T9"/>
                    </a:cxn>
                    <a:cxn ang="0">
                      <a:pos x="T10" y="T11"/>
                    </a:cxn>
                  </a:cxnLst>
                  <a:rect l="0" t="0" r="r" b="b"/>
                  <a:pathLst>
                    <a:path w="25" h="164">
                      <a:moveTo>
                        <a:pt x="0" y="0"/>
                      </a:moveTo>
                      <a:lnTo>
                        <a:pt x="0" y="164"/>
                      </a:lnTo>
                      <a:lnTo>
                        <a:pt x="25" y="164"/>
                      </a:lnTo>
                      <a:lnTo>
                        <a:pt x="25" y="0"/>
                      </a:lnTo>
                      <a:lnTo>
                        <a:pt x="0" y="0"/>
                      </a:lnTo>
                      <a:lnTo>
                        <a:pt x="0" y="0"/>
                      </a:ln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74" name="Line 255">
                  <a:extLst>
                    <a:ext uri="{FF2B5EF4-FFF2-40B4-BE49-F238E27FC236}">
                      <a16:creationId xmlns:a16="http://schemas.microsoft.com/office/drawing/2014/main" id="{BEF15A99-AD16-4DA4-9C80-92E65218B0C6}"/>
                    </a:ext>
                  </a:extLst>
                </p:cNvPr>
                <p:cNvSpPr>
                  <a:spLocks noChangeShapeType="1"/>
                </p:cNvSpPr>
                <p:nvPr/>
              </p:nvSpPr>
              <p:spPr bwMode="auto">
                <a:xfrm>
                  <a:off x="41549803" y="25389801"/>
                  <a:ext cx="120702"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75" name="Line 256">
                  <a:extLst>
                    <a:ext uri="{FF2B5EF4-FFF2-40B4-BE49-F238E27FC236}">
                      <a16:creationId xmlns:a16="http://schemas.microsoft.com/office/drawing/2014/main" id="{6EDFE3AA-012F-442D-BD6E-799D62A1C949}"/>
                    </a:ext>
                  </a:extLst>
                </p:cNvPr>
                <p:cNvSpPr>
                  <a:spLocks noChangeShapeType="1"/>
                </p:cNvSpPr>
                <p:nvPr/>
              </p:nvSpPr>
              <p:spPr bwMode="auto">
                <a:xfrm flipV="1">
                  <a:off x="42795513" y="24342166"/>
                  <a:ext cx="0" cy="840274"/>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76" name="Line 257">
                  <a:extLst>
                    <a:ext uri="{FF2B5EF4-FFF2-40B4-BE49-F238E27FC236}">
                      <a16:creationId xmlns:a16="http://schemas.microsoft.com/office/drawing/2014/main" id="{BDF4B981-C36B-4BAB-B48D-7B2E9984BB8C}"/>
                    </a:ext>
                  </a:extLst>
                </p:cNvPr>
                <p:cNvSpPr>
                  <a:spLocks noChangeShapeType="1"/>
                </p:cNvSpPr>
                <p:nvPr/>
              </p:nvSpPr>
              <p:spPr bwMode="auto">
                <a:xfrm>
                  <a:off x="42795513" y="25939152"/>
                  <a:ext cx="0"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77" name="Rectangle 676">
                  <a:extLst>
                    <a:ext uri="{FF2B5EF4-FFF2-40B4-BE49-F238E27FC236}">
                      <a16:creationId xmlns:a16="http://schemas.microsoft.com/office/drawing/2014/main" id="{611C0CBB-661E-4CFE-B236-5AB6B274E5EB}"/>
                    </a:ext>
                  </a:extLst>
                </p:cNvPr>
                <p:cNvSpPr>
                  <a:spLocks noChangeArrowheads="1"/>
                </p:cNvSpPr>
                <p:nvPr/>
              </p:nvSpPr>
              <p:spPr bwMode="auto">
                <a:xfrm>
                  <a:off x="42738258" y="25182440"/>
                  <a:ext cx="116061" cy="7567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78" name="Freeform 259">
                  <a:extLst>
                    <a:ext uri="{FF2B5EF4-FFF2-40B4-BE49-F238E27FC236}">
                      <a16:creationId xmlns:a16="http://schemas.microsoft.com/office/drawing/2014/main" id="{F64E7894-F3CE-4C89-A33B-22CF51D822B7}"/>
                    </a:ext>
                  </a:extLst>
                </p:cNvPr>
                <p:cNvSpPr>
                  <a:spLocks/>
                </p:cNvSpPr>
                <p:nvPr/>
              </p:nvSpPr>
              <p:spPr bwMode="auto">
                <a:xfrm>
                  <a:off x="42738258" y="25182440"/>
                  <a:ext cx="116061" cy="756711"/>
                </a:xfrm>
                <a:custGeom>
                  <a:avLst/>
                  <a:gdLst>
                    <a:gd name="T0" fmla="*/ 0 w 24"/>
                    <a:gd name="T1" fmla="*/ 0 h 156"/>
                    <a:gd name="T2" fmla="*/ 0 w 24"/>
                    <a:gd name="T3" fmla="*/ 156 h 156"/>
                    <a:gd name="T4" fmla="*/ 24 w 24"/>
                    <a:gd name="T5" fmla="*/ 156 h 156"/>
                    <a:gd name="T6" fmla="*/ 24 w 24"/>
                    <a:gd name="T7" fmla="*/ 0 h 156"/>
                    <a:gd name="T8" fmla="*/ 0 w 24"/>
                    <a:gd name="T9" fmla="*/ 0 h 156"/>
                    <a:gd name="T10" fmla="*/ 0 w 24"/>
                    <a:gd name="T11" fmla="*/ 0 h 156"/>
                  </a:gdLst>
                  <a:ahLst/>
                  <a:cxnLst>
                    <a:cxn ang="0">
                      <a:pos x="T0" y="T1"/>
                    </a:cxn>
                    <a:cxn ang="0">
                      <a:pos x="T2" y="T3"/>
                    </a:cxn>
                    <a:cxn ang="0">
                      <a:pos x="T4" y="T5"/>
                    </a:cxn>
                    <a:cxn ang="0">
                      <a:pos x="T6" y="T7"/>
                    </a:cxn>
                    <a:cxn ang="0">
                      <a:pos x="T8" y="T9"/>
                    </a:cxn>
                    <a:cxn ang="0">
                      <a:pos x="T10" y="T11"/>
                    </a:cxn>
                  </a:cxnLst>
                  <a:rect l="0" t="0" r="r" b="b"/>
                  <a:pathLst>
                    <a:path w="24" h="156">
                      <a:moveTo>
                        <a:pt x="0" y="0"/>
                      </a:moveTo>
                      <a:lnTo>
                        <a:pt x="0" y="156"/>
                      </a:lnTo>
                      <a:lnTo>
                        <a:pt x="24" y="156"/>
                      </a:lnTo>
                      <a:lnTo>
                        <a:pt x="24" y="0"/>
                      </a:lnTo>
                      <a:lnTo>
                        <a:pt x="0" y="0"/>
                      </a:lnTo>
                      <a:lnTo>
                        <a:pt x="0" y="0"/>
                      </a:ln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79" name="Line 260">
                  <a:extLst>
                    <a:ext uri="{FF2B5EF4-FFF2-40B4-BE49-F238E27FC236}">
                      <a16:creationId xmlns:a16="http://schemas.microsoft.com/office/drawing/2014/main" id="{420F15E7-2953-4621-BDAF-A25B7DC7B6BC}"/>
                    </a:ext>
                  </a:extLst>
                </p:cNvPr>
                <p:cNvSpPr>
                  <a:spLocks noChangeShapeType="1"/>
                </p:cNvSpPr>
                <p:nvPr/>
              </p:nvSpPr>
              <p:spPr bwMode="auto">
                <a:xfrm>
                  <a:off x="42738258" y="25457889"/>
                  <a:ext cx="116061"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80" name="Rectangle 679">
                  <a:extLst>
                    <a:ext uri="{FF2B5EF4-FFF2-40B4-BE49-F238E27FC236}">
                      <a16:creationId xmlns:a16="http://schemas.microsoft.com/office/drawing/2014/main" id="{A84EF76D-27FA-4653-8BB8-59E718E064F6}"/>
                    </a:ext>
                  </a:extLst>
                </p:cNvPr>
                <p:cNvSpPr>
                  <a:spLocks noChangeArrowheads="1"/>
                </p:cNvSpPr>
                <p:nvPr/>
              </p:nvSpPr>
              <p:spPr bwMode="auto">
                <a:xfrm>
                  <a:off x="41877491" y="21998765"/>
                  <a:ext cx="8688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cs typeface="Arial" panose="020B0604020202020204" pitchFamily="34" charset="0"/>
                    </a:rPr>
                    <a:t>1.0e-03</a:t>
                  </a:r>
                </a:p>
              </p:txBody>
            </p:sp>
            <p:sp>
              <p:nvSpPr>
                <p:cNvPr id="681" name="Rectangle 680">
                  <a:extLst>
                    <a:ext uri="{FF2B5EF4-FFF2-40B4-BE49-F238E27FC236}">
                      <a16:creationId xmlns:a16="http://schemas.microsoft.com/office/drawing/2014/main" id="{94C4D171-A8F5-4D95-825D-1C58D4E2E84F}"/>
                    </a:ext>
                  </a:extLst>
                </p:cNvPr>
                <p:cNvSpPr>
                  <a:spLocks noChangeArrowheads="1"/>
                </p:cNvSpPr>
                <p:nvPr/>
              </p:nvSpPr>
              <p:spPr bwMode="auto">
                <a:xfrm>
                  <a:off x="39158760" y="21134760"/>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cs typeface="Arial" panose="020B0604020202020204" pitchFamily="34" charset="0"/>
                    </a:rPr>
                    <a:t>Summer</a:t>
                  </a:r>
                </a:p>
              </p:txBody>
            </p:sp>
            <p:sp>
              <p:nvSpPr>
                <p:cNvPr id="682" name="Rectangle 681">
                  <a:extLst>
                    <a:ext uri="{FF2B5EF4-FFF2-40B4-BE49-F238E27FC236}">
                      <a16:creationId xmlns:a16="http://schemas.microsoft.com/office/drawing/2014/main" id="{24AE659B-0799-4CDA-83B3-5CB80BAC7B47}"/>
                    </a:ext>
                  </a:extLst>
                </p:cNvPr>
                <p:cNvSpPr>
                  <a:spLocks noChangeArrowheads="1"/>
                </p:cNvSpPr>
                <p:nvPr/>
              </p:nvSpPr>
              <p:spPr bwMode="auto">
                <a:xfrm>
                  <a:off x="42028687" y="21134760"/>
                  <a:ext cx="7944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cs typeface="Arial" panose="020B0604020202020204" pitchFamily="34" charset="0"/>
                    </a:rPr>
                    <a:t>Winter</a:t>
                  </a:r>
                </a:p>
              </p:txBody>
            </p:sp>
            <p:sp>
              <p:nvSpPr>
                <p:cNvPr id="683" name="Line 264">
                  <a:extLst>
                    <a:ext uri="{FF2B5EF4-FFF2-40B4-BE49-F238E27FC236}">
                      <a16:creationId xmlns:a16="http://schemas.microsoft.com/office/drawing/2014/main" id="{C75E075B-9612-4CF3-B17C-D15591DC5ABF}"/>
                    </a:ext>
                  </a:extLst>
                </p:cNvPr>
                <p:cNvSpPr>
                  <a:spLocks noChangeShapeType="1"/>
                </p:cNvSpPr>
                <p:nvPr/>
              </p:nvSpPr>
              <p:spPr bwMode="auto">
                <a:xfrm>
                  <a:off x="38253699" y="26448268"/>
                  <a:ext cx="2602839"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86" name="Line 267">
                  <a:extLst>
                    <a:ext uri="{FF2B5EF4-FFF2-40B4-BE49-F238E27FC236}">
                      <a16:creationId xmlns:a16="http://schemas.microsoft.com/office/drawing/2014/main" id="{FDB6D8DD-CCA8-41B8-98F6-F64C81B58C25}"/>
                    </a:ext>
                  </a:extLst>
                </p:cNvPr>
                <p:cNvSpPr>
                  <a:spLocks noChangeShapeType="1"/>
                </p:cNvSpPr>
                <p:nvPr/>
              </p:nvSpPr>
              <p:spPr bwMode="auto">
                <a:xfrm>
                  <a:off x="40899867" y="26448268"/>
                  <a:ext cx="2602839"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89" name="Line 270">
                  <a:extLst>
                    <a:ext uri="{FF2B5EF4-FFF2-40B4-BE49-F238E27FC236}">
                      <a16:creationId xmlns:a16="http://schemas.microsoft.com/office/drawing/2014/main" id="{E057263C-908C-4123-BDA6-88D32FA3245F}"/>
                    </a:ext>
                  </a:extLst>
                </p:cNvPr>
                <p:cNvSpPr>
                  <a:spLocks noChangeShapeType="1"/>
                </p:cNvSpPr>
                <p:nvPr/>
              </p:nvSpPr>
              <p:spPr bwMode="auto">
                <a:xfrm flipV="1">
                  <a:off x="38253699" y="21937403"/>
                  <a:ext cx="0" cy="451086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90" name="Rectangle 689">
                  <a:extLst>
                    <a:ext uri="{FF2B5EF4-FFF2-40B4-BE49-F238E27FC236}">
                      <a16:creationId xmlns:a16="http://schemas.microsoft.com/office/drawing/2014/main" id="{F5BA0847-69AF-4C6F-99F0-4D95B34174CE}"/>
                    </a:ext>
                  </a:extLst>
                </p:cNvPr>
                <p:cNvSpPr>
                  <a:spLocks noChangeArrowheads="1"/>
                </p:cNvSpPr>
                <p:nvPr/>
              </p:nvSpPr>
              <p:spPr bwMode="auto">
                <a:xfrm>
                  <a:off x="38015488" y="25798525"/>
                  <a:ext cx="1426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effectLst/>
                      <a:cs typeface="Arial" panose="020B0604020202020204" pitchFamily="34" charset="0"/>
                    </a:rPr>
                    <a:t>0</a:t>
                  </a:r>
                </a:p>
              </p:txBody>
            </p:sp>
            <p:sp>
              <p:nvSpPr>
                <p:cNvPr id="691" name="Rectangle 690">
                  <a:extLst>
                    <a:ext uri="{FF2B5EF4-FFF2-40B4-BE49-F238E27FC236}">
                      <a16:creationId xmlns:a16="http://schemas.microsoft.com/office/drawing/2014/main" id="{E6332D7A-78D2-4D7A-9B3F-C51776458877}"/>
                    </a:ext>
                  </a:extLst>
                </p:cNvPr>
                <p:cNvSpPr>
                  <a:spLocks noChangeArrowheads="1"/>
                </p:cNvSpPr>
                <p:nvPr/>
              </p:nvSpPr>
              <p:spPr bwMode="auto">
                <a:xfrm>
                  <a:off x="37962875" y="24741605"/>
                  <a:ext cx="2853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effectLst/>
                      <a:cs typeface="Arial" panose="020B0604020202020204" pitchFamily="34" charset="0"/>
                    </a:rPr>
                    <a:t>10</a:t>
                  </a:r>
                </a:p>
              </p:txBody>
            </p:sp>
            <p:sp>
              <p:nvSpPr>
                <p:cNvPr id="692" name="Rectangle 691">
                  <a:extLst>
                    <a:ext uri="{FF2B5EF4-FFF2-40B4-BE49-F238E27FC236}">
                      <a16:creationId xmlns:a16="http://schemas.microsoft.com/office/drawing/2014/main" id="{8A78C63E-45DD-4210-AF9F-BAD7FC35A878}"/>
                    </a:ext>
                  </a:extLst>
                </p:cNvPr>
                <p:cNvSpPr>
                  <a:spLocks noChangeArrowheads="1"/>
                </p:cNvSpPr>
                <p:nvPr/>
              </p:nvSpPr>
              <p:spPr bwMode="auto">
                <a:xfrm>
                  <a:off x="37962875" y="23687780"/>
                  <a:ext cx="2853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cs typeface="Arial" panose="020B0604020202020204" pitchFamily="34" charset="0"/>
                    </a:rPr>
                    <a:t>20</a:t>
                  </a:r>
                </a:p>
              </p:txBody>
            </p:sp>
            <p:sp>
              <p:nvSpPr>
                <p:cNvPr id="693" name="Rectangle 692">
                  <a:extLst>
                    <a:ext uri="{FF2B5EF4-FFF2-40B4-BE49-F238E27FC236}">
                      <a16:creationId xmlns:a16="http://schemas.microsoft.com/office/drawing/2014/main" id="{565931C8-ECF9-4C39-8B14-A48C6BFDCFA9}"/>
                    </a:ext>
                  </a:extLst>
                </p:cNvPr>
                <p:cNvSpPr>
                  <a:spLocks noChangeArrowheads="1"/>
                </p:cNvSpPr>
                <p:nvPr/>
              </p:nvSpPr>
              <p:spPr bwMode="auto">
                <a:xfrm>
                  <a:off x="37962875" y="22630860"/>
                  <a:ext cx="2853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cs typeface="Arial" panose="020B0604020202020204" pitchFamily="34" charset="0"/>
                    </a:rPr>
                    <a:t>30</a:t>
                  </a:r>
                </a:p>
              </p:txBody>
            </p:sp>
            <p:sp>
              <p:nvSpPr>
                <p:cNvPr id="694" name="Rectangle 693">
                  <a:extLst>
                    <a:ext uri="{FF2B5EF4-FFF2-40B4-BE49-F238E27FC236}">
                      <a16:creationId xmlns:a16="http://schemas.microsoft.com/office/drawing/2014/main" id="{6D8B98A7-3932-444F-996A-293D6077E844}"/>
                    </a:ext>
                  </a:extLst>
                </p:cNvPr>
                <p:cNvSpPr>
                  <a:spLocks noChangeArrowheads="1"/>
                </p:cNvSpPr>
                <p:nvPr/>
              </p:nvSpPr>
              <p:spPr bwMode="auto">
                <a:xfrm rot="16200000">
                  <a:off x="36609080" y="23903832"/>
                  <a:ext cx="22794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cs typeface="Arial" panose="020B0604020202020204" pitchFamily="34" charset="0"/>
                    </a:rPr>
                    <a:t>Log2(concentration)</a:t>
                  </a:r>
                </a:p>
              </p:txBody>
            </p:sp>
            <p:sp>
              <p:nvSpPr>
                <p:cNvPr id="695" name="Rectangle 694">
                  <a:extLst>
                    <a:ext uri="{FF2B5EF4-FFF2-40B4-BE49-F238E27FC236}">
                      <a16:creationId xmlns:a16="http://schemas.microsoft.com/office/drawing/2014/main" id="{E18C74F9-1C76-4550-8830-5484B9813FCC}"/>
                    </a:ext>
                  </a:extLst>
                </p:cNvPr>
                <p:cNvSpPr>
                  <a:spLocks noChangeArrowheads="1"/>
                </p:cNvSpPr>
                <p:nvPr/>
              </p:nvSpPr>
              <p:spPr bwMode="auto">
                <a:xfrm rot="16200000">
                  <a:off x="38014166" y="24036628"/>
                  <a:ext cx="705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cs typeface="Arial" panose="020B0604020202020204" pitchFamily="34" charset="0"/>
                    </a:rPr>
                    <a:t> </a:t>
                  </a:r>
                </a:p>
              </p:txBody>
            </p:sp>
            <p:sp>
              <p:nvSpPr>
                <p:cNvPr id="560" name="Rectangle 116">
                  <a:extLst>
                    <a:ext uri="{FF2B5EF4-FFF2-40B4-BE49-F238E27FC236}">
                      <a16:creationId xmlns:a16="http://schemas.microsoft.com/office/drawing/2014/main" id="{7CCFFD47-5513-4FCE-9E76-0DFC31C52A3A}"/>
                    </a:ext>
                  </a:extLst>
                </p:cNvPr>
                <p:cNvSpPr>
                  <a:spLocks noChangeArrowheads="1"/>
                </p:cNvSpPr>
                <p:nvPr/>
              </p:nvSpPr>
              <p:spPr bwMode="auto">
                <a:xfrm>
                  <a:off x="40465453" y="21559979"/>
                  <a:ext cx="8688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cs typeface="Arial" panose="020B0604020202020204" pitchFamily="34" charset="0"/>
                    </a:rPr>
                    <a:t>4.5e-03</a:t>
                  </a:r>
                </a:p>
              </p:txBody>
            </p:sp>
            <p:sp>
              <p:nvSpPr>
                <p:cNvPr id="709" name="Rectangle 708">
                  <a:extLst>
                    <a:ext uri="{FF2B5EF4-FFF2-40B4-BE49-F238E27FC236}">
                      <a16:creationId xmlns:a16="http://schemas.microsoft.com/office/drawing/2014/main" id="{A5DC9604-A4C4-45F3-89E9-B9F8887B0323}"/>
                    </a:ext>
                  </a:extLst>
                </p:cNvPr>
                <p:cNvSpPr/>
                <p:nvPr/>
              </p:nvSpPr>
              <p:spPr>
                <a:xfrm rot="16200000">
                  <a:off x="35931187" y="23573667"/>
                  <a:ext cx="3630384" cy="408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prstClr val="black"/>
                      </a:solidFill>
                      <a:latin typeface="Arial" panose="020B0604020202020204" pitchFamily="34" charset="0"/>
                      <a:cs typeface="Arial" panose="020B0604020202020204" pitchFamily="34" charset="0"/>
                    </a:rPr>
                    <a:t>Log2 (</a:t>
                  </a:r>
                  <a:r>
                    <a:rPr lang="en-CA" sz="2000" dirty="0" err="1">
                      <a:solidFill>
                        <a:prstClr val="black"/>
                      </a:solidFill>
                      <a:latin typeface="Arial" panose="020B0604020202020204" pitchFamily="34" charset="0"/>
                      <a:cs typeface="Arial" panose="020B0604020202020204" pitchFamily="34" charset="0"/>
                    </a:rPr>
                    <a:t>pg</a:t>
                  </a:r>
                  <a:r>
                    <a:rPr lang="en-CA" sz="2000" dirty="0">
                      <a:solidFill>
                        <a:prstClr val="black"/>
                      </a:solidFill>
                      <a:latin typeface="Arial" panose="020B0604020202020204" pitchFamily="34" charset="0"/>
                      <a:cs typeface="Arial" panose="020B0604020202020204" pitchFamily="34" charset="0"/>
                    </a:rPr>
                    <a:t>/ PDMS Bar)</a:t>
                  </a:r>
                  <a:endParaRPr lang="en-US" sz="2000" dirty="0"/>
                </a:p>
              </p:txBody>
            </p:sp>
            <p:sp>
              <p:nvSpPr>
                <p:cNvPr id="414" name="TextBox 413">
                  <a:extLst>
                    <a:ext uri="{FF2B5EF4-FFF2-40B4-BE49-F238E27FC236}">
                      <a16:creationId xmlns:a16="http://schemas.microsoft.com/office/drawing/2014/main" id="{CF2C1482-2F92-465F-98FF-A10994BCF191}"/>
                    </a:ext>
                  </a:extLst>
                </p:cNvPr>
                <p:cNvSpPr txBox="1"/>
                <p:nvPr/>
              </p:nvSpPr>
              <p:spPr>
                <a:xfrm>
                  <a:off x="37415102" y="21060167"/>
                  <a:ext cx="535724" cy="514436"/>
                </a:xfrm>
                <a:prstGeom prst="rect">
                  <a:avLst/>
                </a:prstGeom>
                <a:noFill/>
              </p:spPr>
              <p:txBody>
                <a:bodyPr wrap="none" rtlCol="0">
                  <a:spAutoFit/>
                </a:bodyPr>
                <a:lstStyle/>
                <a:p>
                  <a:r>
                    <a:rPr lang="en-US" sz="2743" b="1" dirty="0">
                      <a:latin typeface="Arial" panose="020B0604020202020204" pitchFamily="34" charset="0"/>
                      <a:cs typeface="Arial" panose="020B0604020202020204" pitchFamily="34" charset="0"/>
                    </a:rPr>
                    <a:t>B.</a:t>
                  </a:r>
                </a:p>
              </p:txBody>
            </p:sp>
            <p:sp>
              <p:nvSpPr>
                <p:cNvPr id="972" name="Line 561">
                  <a:extLst>
                    <a:ext uri="{FF2B5EF4-FFF2-40B4-BE49-F238E27FC236}">
                      <a16:creationId xmlns:a16="http://schemas.microsoft.com/office/drawing/2014/main" id="{B3C823B3-EB53-4EFF-8EB6-53D4B7B0914B}"/>
                    </a:ext>
                  </a:extLst>
                </p:cNvPr>
                <p:cNvSpPr>
                  <a:spLocks noChangeShapeType="1"/>
                </p:cNvSpPr>
                <p:nvPr/>
              </p:nvSpPr>
              <p:spPr bwMode="auto">
                <a:xfrm flipV="1">
                  <a:off x="32380997" y="22159145"/>
                  <a:ext cx="0" cy="4135172"/>
                </a:xfrm>
                <a:prstGeom prst="line">
                  <a:avLst/>
                </a:prstGeom>
                <a:noFill/>
                <a:ln w="6350"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73" name="Line 562">
                  <a:extLst>
                    <a:ext uri="{FF2B5EF4-FFF2-40B4-BE49-F238E27FC236}">
                      <a16:creationId xmlns:a16="http://schemas.microsoft.com/office/drawing/2014/main" id="{EB1DD9AB-A9F4-405E-B681-9E50BF0E2AEC}"/>
                    </a:ext>
                  </a:extLst>
                </p:cNvPr>
                <p:cNvSpPr>
                  <a:spLocks noChangeShapeType="1"/>
                </p:cNvSpPr>
                <p:nvPr/>
              </p:nvSpPr>
              <p:spPr bwMode="auto">
                <a:xfrm flipV="1">
                  <a:off x="33738218" y="22159145"/>
                  <a:ext cx="0" cy="4135172"/>
                </a:xfrm>
                <a:prstGeom prst="line">
                  <a:avLst/>
                </a:prstGeom>
                <a:noFill/>
                <a:ln w="6350"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74" name="Line 563">
                  <a:extLst>
                    <a:ext uri="{FF2B5EF4-FFF2-40B4-BE49-F238E27FC236}">
                      <a16:creationId xmlns:a16="http://schemas.microsoft.com/office/drawing/2014/main" id="{BDC2A99B-E779-4E7D-BBC8-C31C17CE8776}"/>
                    </a:ext>
                  </a:extLst>
                </p:cNvPr>
                <p:cNvSpPr>
                  <a:spLocks noChangeShapeType="1"/>
                </p:cNvSpPr>
                <p:nvPr/>
              </p:nvSpPr>
              <p:spPr bwMode="auto">
                <a:xfrm flipV="1">
                  <a:off x="35095439" y="22159145"/>
                  <a:ext cx="0" cy="4135172"/>
                </a:xfrm>
                <a:prstGeom prst="line">
                  <a:avLst/>
                </a:prstGeom>
                <a:noFill/>
                <a:ln w="6350"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75" name="Line 564">
                  <a:extLst>
                    <a:ext uri="{FF2B5EF4-FFF2-40B4-BE49-F238E27FC236}">
                      <a16:creationId xmlns:a16="http://schemas.microsoft.com/office/drawing/2014/main" id="{E13B373A-F67D-4A5A-8CC9-C0C66666F229}"/>
                    </a:ext>
                  </a:extLst>
                </p:cNvPr>
                <p:cNvSpPr>
                  <a:spLocks noChangeShapeType="1"/>
                </p:cNvSpPr>
                <p:nvPr/>
              </p:nvSpPr>
              <p:spPr bwMode="auto">
                <a:xfrm flipV="1">
                  <a:off x="36452659" y="22159145"/>
                  <a:ext cx="0" cy="4135172"/>
                </a:xfrm>
                <a:prstGeom prst="line">
                  <a:avLst/>
                </a:prstGeom>
                <a:noFill/>
                <a:ln w="6350"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76" name="Line 686">
                  <a:extLst>
                    <a:ext uri="{FF2B5EF4-FFF2-40B4-BE49-F238E27FC236}">
                      <a16:creationId xmlns:a16="http://schemas.microsoft.com/office/drawing/2014/main" id="{F0115986-DDB1-497A-A10B-6532B6C8197D}"/>
                    </a:ext>
                  </a:extLst>
                </p:cNvPr>
                <p:cNvSpPr>
                  <a:spLocks noChangeShapeType="1"/>
                </p:cNvSpPr>
                <p:nvPr/>
              </p:nvSpPr>
              <p:spPr bwMode="auto">
                <a:xfrm flipV="1">
                  <a:off x="31564803" y="22159145"/>
                  <a:ext cx="5886" cy="4135172"/>
                </a:xfrm>
                <a:prstGeom prst="line">
                  <a:avLst/>
                </a:prstGeom>
                <a:noFill/>
                <a:ln w="63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97" name="Line 552">
                  <a:extLst>
                    <a:ext uri="{FF2B5EF4-FFF2-40B4-BE49-F238E27FC236}">
                      <a16:creationId xmlns:a16="http://schemas.microsoft.com/office/drawing/2014/main" id="{24209841-97A2-487F-A00A-8CEA746A79C3}"/>
                    </a:ext>
                    <a:ext uri="{C183D7F6-B498-43B3-948B-1728B52AA6E4}">
                      <adec:decorative xmlns:adec="http://schemas.microsoft.com/office/drawing/2017/decorative" val="1"/>
                    </a:ext>
                  </a:extLst>
                </p:cNvPr>
                <p:cNvSpPr>
                  <a:spLocks noChangeShapeType="1"/>
                </p:cNvSpPr>
                <p:nvPr/>
              </p:nvSpPr>
              <p:spPr bwMode="auto">
                <a:xfrm>
                  <a:off x="31564804" y="25232202"/>
                  <a:ext cx="5702720" cy="0"/>
                </a:xfrm>
                <a:prstGeom prst="line">
                  <a:avLst/>
                </a:prstGeom>
                <a:noFill/>
                <a:ln w="6350"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98" name="Line 553">
                  <a:extLst>
                    <a:ext uri="{FF2B5EF4-FFF2-40B4-BE49-F238E27FC236}">
                      <a16:creationId xmlns:a16="http://schemas.microsoft.com/office/drawing/2014/main" id="{F3F9655B-B843-425B-95E7-8C24D9E25717}"/>
                    </a:ext>
                    <a:ext uri="{C183D7F6-B498-43B3-948B-1728B52AA6E4}">
                      <adec:decorative xmlns:adec="http://schemas.microsoft.com/office/drawing/2017/decorative" val="1"/>
                    </a:ext>
                  </a:extLst>
                </p:cNvPr>
                <p:cNvSpPr>
                  <a:spLocks noChangeShapeType="1"/>
                </p:cNvSpPr>
                <p:nvPr/>
              </p:nvSpPr>
              <p:spPr bwMode="auto">
                <a:xfrm>
                  <a:off x="31564804" y="24152806"/>
                  <a:ext cx="5702720" cy="0"/>
                </a:xfrm>
                <a:prstGeom prst="line">
                  <a:avLst/>
                </a:prstGeom>
                <a:noFill/>
                <a:ln w="6350"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699" name="Line 554">
                  <a:extLst>
                    <a:ext uri="{FF2B5EF4-FFF2-40B4-BE49-F238E27FC236}">
                      <a16:creationId xmlns:a16="http://schemas.microsoft.com/office/drawing/2014/main" id="{336874D1-A7E7-4A6A-B82E-5D71BF599785}"/>
                    </a:ext>
                    <a:ext uri="{C183D7F6-B498-43B3-948B-1728B52AA6E4}">
                      <adec:decorative xmlns:adec="http://schemas.microsoft.com/office/drawing/2017/decorative" val="1"/>
                    </a:ext>
                  </a:extLst>
                </p:cNvPr>
                <p:cNvSpPr>
                  <a:spLocks noChangeShapeType="1"/>
                </p:cNvSpPr>
                <p:nvPr/>
              </p:nvSpPr>
              <p:spPr bwMode="auto">
                <a:xfrm>
                  <a:off x="31564804" y="23074739"/>
                  <a:ext cx="5702720" cy="0"/>
                </a:xfrm>
                <a:prstGeom prst="line">
                  <a:avLst/>
                </a:prstGeom>
                <a:noFill/>
                <a:ln w="6350"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700" name="Line 556">
                  <a:extLst>
                    <a:ext uri="{FF2B5EF4-FFF2-40B4-BE49-F238E27FC236}">
                      <a16:creationId xmlns:a16="http://schemas.microsoft.com/office/drawing/2014/main" id="{63C3E7EE-45DD-4103-A58D-4319E2F68B2A}"/>
                    </a:ext>
                    <a:ext uri="{C183D7F6-B498-43B3-948B-1728B52AA6E4}">
                      <adec:decorative xmlns:adec="http://schemas.microsoft.com/office/drawing/2017/decorative" val="1"/>
                    </a:ext>
                  </a:extLst>
                </p:cNvPr>
                <p:cNvSpPr>
                  <a:spLocks noChangeShapeType="1"/>
                </p:cNvSpPr>
                <p:nvPr/>
              </p:nvSpPr>
              <p:spPr bwMode="auto">
                <a:xfrm>
                  <a:off x="31564804" y="25767911"/>
                  <a:ext cx="5702720" cy="0"/>
                </a:xfrm>
                <a:prstGeom prst="line">
                  <a:avLst/>
                </a:prstGeom>
                <a:noFill/>
                <a:ln w="6350"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701" name="Line 557">
                  <a:extLst>
                    <a:ext uri="{FF2B5EF4-FFF2-40B4-BE49-F238E27FC236}">
                      <a16:creationId xmlns:a16="http://schemas.microsoft.com/office/drawing/2014/main" id="{71DEE6AB-1F0D-4248-A996-1E0EBF05BCE4}"/>
                    </a:ext>
                    <a:ext uri="{C183D7F6-B498-43B3-948B-1728B52AA6E4}">
                      <adec:decorative xmlns:adec="http://schemas.microsoft.com/office/drawing/2017/decorative" val="1"/>
                    </a:ext>
                  </a:extLst>
                </p:cNvPr>
                <p:cNvSpPr>
                  <a:spLocks noChangeShapeType="1"/>
                </p:cNvSpPr>
                <p:nvPr/>
              </p:nvSpPr>
              <p:spPr bwMode="auto">
                <a:xfrm>
                  <a:off x="31564804" y="24689845"/>
                  <a:ext cx="5702720" cy="0"/>
                </a:xfrm>
                <a:prstGeom prst="line">
                  <a:avLst/>
                </a:prstGeom>
                <a:noFill/>
                <a:ln w="6350"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702" name="Line 558">
                  <a:extLst>
                    <a:ext uri="{FF2B5EF4-FFF2-40B4-BE49-F238E27FC236}">
                      <a16:creationId xmlns:a16="http://schemas.microsoft.com/office/drawing/2014/main" id="{80ADC67E-EA95-4DBB-9DBF-F816D12C92C1}"/>
                    </a:ext>
                    <a:ext uri="{C183D7F6-B498-43B3-948B-1728B52AA6E4}">
                      <adec:decorative xmlns:adec="http://schemas.microsoft.com/office/drawing/2017/decorative" val="1"/>
                    </a:ext>
                  </a:extLst>
                </p:cNvPr>
                <p:cNvSpPr>
                  <a:spLocks noChangeShapeType="1"/>
                </p:cNvSpPr>
                <p:nvPr/>
              </p:nvSpPr>
              <p:spPr bwMode="auto">
                <a:xfrm>
                  <a:off x="31564804" y="23610448"/>
                  <a:ext cx="5702720" cy="0"/>
                </a:xfrm>
                <a:prstGeom prst="line">
                  <a:avLst/>
                </a:prstGeom>
                <a:noFill/>
                <a:ln w="6350"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703" name="Line 559">
                  <a:extLst>
                    <a:ext uri="{FF2B5EF4-FFF2-40B4-BE49-F238E27FC236}">
                      <a16:creationId xmlns:a16="http://schemas.microsoft.com/office/drawing/2014/main" id="{E38930CE-60EA-4CAC-B1E9-E2FAE593709B}"/>
                    </a:ext>
                    <a:ext uri="{C183D7F6-B498-43B3-948B-1728B52AA6E4}">
                      <adec:decorative xmlns:adec="http://schemas.microsoft.com/office/drawing/2017/decorative" val="1"/>
                    </a:ext>
                  </a:extLst>
                </p:cNvPr>
                <p:cNvSpPr>
                  <a:spLocks noChangeShapeType="1"/>
                </p:cNvSpPr>
                <p:nvPr/>
              </p:nvSpPr>
              <p:spPr bwMode="auto">
                <a:xfrm>
                  <a:off x="31564804" y="22537699"/>
                  <a:ext cx="5702720" cy="0"/>
                </a:xfrm>
                <a:prstGeom prst="line">
                  <a:avLst/>
                </a:prstGeom>
                <a:noFill/>
                <a:ln w="6350"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704" name="Freeform 565">
                  <a:extLst>
                    <a:ext uri="{FF2B5EF4-FFF2-40B4-BE49-F238E27FC236}">
                      <a16:creationId xmlns:a16="http://schemas.microsoft.com/office/drawing/2014/main" id="{76F55828-8586-4793-B0E2-AB4E1239B55C}"/>
                    </a:ext>
                    <a:ext uri="{C183D7F6-B498-43B3-948B-1728B52AA6E4}">
                      <adec:decorative xmlns:adec="http://schemas.microsoft.com/office/drawing/2017/decorative" val="1"/>
                    </a:ext>
                  </a:extLst>
                </p:cNvPr>
                <p:cNvSpPr>
                  <a:spLocks/>
                </p:cNvSpPr>
                <p:nvPr/>
              </p:nvSpPr>
              <p:spPr bwMode="auto">
                <a:xfrm>
                  <a:off x="31770846" y="23932141"/>
                  <a:ext cx="1220302" cy="2057765"/>
                </a:xfrm>
                <a:custGeom>
                  <a:avLst/>
                  <a:gdLst>
                    <a:gd name="T0" fmla="*/ 455 w 918"/>
                    <a:gd name="T1" fmla="*/ 1500 h 1548"/>
                    <a:gd name="T2" fmla="*/ 423 w 918"/>
                    <a:gd name="T3" fmla="*/ 1449 h 1548"/>
                    <a:gd name="T4" fmla="*/ 324 w 918"/>
                    <a:gd name="T5" fmla="*/ 1397 h 1548"/>
                    <a:gd name="T6" fmla="*/ 166 w 918"/>
                    <a:gd name="T7" fmla="*/ 1346 h 1548"/>
                    <a:gd name="T8" fmla="*/ 31 w 918"/>
                    <a:gd name="T9" fmla="*/ 1294 h 1548"/>
                    <a:gd name="T10" fmla="*/ 4 w 918"/>
                    <a:gd name="T11" fmla="*/ 1243 h 1548"/>
                    <a:gd name="T12" fmla="*/ 71 w 918"/>
                    <a:gd name="T13" fmla="*/ 1191 h 1548"/>
                    <a:gd name="T14" fmla="*/ 170 w 918"/>
                    <a:gd name="T15" fmla="*/ 1140 h 1548"/>
                    <a:gd name="T16" fmla="*/ 237 w 918"/>
                    <a:gd name="T17" fmla="*/ 1088 h 1548"/>
                    <a:gd name="T18" fmla="*/ 221 w 918"/>
                    <a:gd name="T19" fmla="*/ 1037 h 1548"/>
                    <a:gd name="T20" fmla="*/ 158 w 918"/>
                    <a:gd name="T21" fmla="*/ 986 h 1548"/>
                    <a:gd name="T22" fmla="*/ 103 w 918"/>
                    <a:gd name="T23" fmla="*/ 934 h 1548"/>
                    <a:gd name="T24" fmla="*/ 75 w 918"/>
                    <a:gd name="T25" fmla="*/ 883 h 1548"/>
                    <a:gd name="T26" fmla="*/ 95 w 918"/>
                    <a:gd name="T27" fmla="*/ 831 h 1548"/>
                    <a:gd name="T28" fmla="*/ 142 w 918"/>
                    <a:gd name="T29" fmla="*/ 780 h 1548"/>
                    <a:gd name="T30" fmla="*/ 194 w 918"/>
                    <a:gd name="T31" fmla="*/ 728 h 1548"/>
                    <a:gd name="T32" fmla="*/ 241 w 918"/>
                    <a:gd name="T33" fmla="*/ 677 h 1548"/>
                    <a:gd name="T34" fmla="*/ 285 w 918"/>
                    <a:gd name="T35" fmla="*/ 625 h 1548"/>
                    <a:gd name="T36" fmla="*/ 312 w 918"/>
                    <a:gd name="T37" fmla="*/ 574 h 1548"/>
                    <a:gd name="T38" fmla="*/ 328 w 918"/>
                    <a:gd name="T39" fmla="*/ 522 h 1548"/>
                    <a:gd name="T40" fmla="*/ 356 w 918"/>
                    <a:gd name="T41" fmla="*/ 471 h 1548"/>
                    <a:gd name="T42" fmla="*/ 388 w 918"/>
                    <a:gd name="T43" fmla="*/ 419 h 1548"/>
                    <a:gd name="T44" fmla="*/ 415 w 918"/>
                    <a:gd name="T45" fmla="*/ 368 h 1548"/>
                    <a:gd name="T46" fmla="*/ 435 w 918"/>
                    <a:gd name="T47" fmla="*/ 317 h 1548"/>
                    <a:gd name="T48" fmla="*/ 447 w 918"/>
                    <a:gd name="T49" fmla="*/ 265 h 1548"/>
                    <a:gd name="T50" fmla="*/ 451 w 918"/>
                    <a:gd name="T51" fmla="*/ 214 h 1548"/>
                    <a:gd name="T52" fmla="*/ 455 w 918"/>
                    <a:gd name="T53" fmla="*/ 162 h 1548"/>
                    <a:gd name="T54" fmla="*/ 459 w 918"/>
                    <a:gd name="T55" fmla="*/ 111 h 1548"/>
                    <a:gd name="T56" fmla="*/ 459 w 918"/>
                    <a:gd name="T57" fmla="*/ 59 h 1548"/>
                    <a:gd name="T58" fmla="*/ 459 w 918"/>
                    <a:gd name="T59" fmla="*/ 8 h 1548"/>
                    <a:gd name="T60" fmla="*/ 459 w 918"/>
                    <a:gd name="T61" fmla="*/ 43 h 1548"/>
                    <a:gd name="T62" fmla="*/ 459 w 918"/>
                    <a:gd name="T63" fmla="*/ 95 h 1548"/>
                    <a:gd name="T64" fmla="*/ 463 w 918"/>
                    <a:gd name="T65" fmla="*/ 146 h 1548"/>
                    <a:gd name="T66" fmla="*/ 467 w 918"/>
                    <a:gd name="T67" fmla="*/ 198 h 1548"/>
                    <a:gd name="T68" fmla="*/ 471 w 918"/>
                    <a:gd name="T69" fmla="*/ 249 h 1548"/>
                    <a:gd name="T70" fmla="*/ 479 w 918"/>
                    <a:gd name="T71" fmla="*/ 301 h 1548"/>
                    <a:gd name="T72" fmla="*/ 498 w 918"/>
                    <a:gd name="T73" fmla="*/ 352 h 1548"/>
                    <a:gd name="T74" fmla="*/ 522 w 918"/>
                    <a:gd name="T75" fmla="*/ 404 h 1548"/>
                    <a:gd name="T76" fmla="*/ 554 w 918"/>
                    <a:gd name="T77" fmla="*/ 455 h 1548"/>
                    <a:gd name="T78" fmla="*/ 582 w 918"/>
                    <a:gd name="T79" fmla="*/ 507 h 1548"/>
                    <a:gd name="T80" fmla="*/ 601 w 918"/>
                    <a:gd name="T81" fmla="*/ 558 h 1548"/>
                    <a:gd name="T82" fmla="*/ 625 w 918"/>
                    <a:gd name="T83" fmla="*/ 609 h 1548"/>
                    <a:gd name="T84" fmla="*/ 665 w 918"/>
                    <a:gd name="T85" fmla="*/ 661 h 1548"/>
                    <a:gd name="T86" fmla="*/ 712 w 918"/>
                    <a:gd name="T87" fmla="*/ 712 h 1548"/>
                    <a:gd name="T88" fmla="*/ 760 w 918"/>
                    <a:gd name="T89" fmla="*/ 764 h 1548"/>
                    <a:gd name="T90" fmla="*/ 811 w 918"/>
                    <a:gd name="T91" fmla="*/ 815 h 1548"/>
                    <a:gd name="T92" fmla="*/ 843 w 918"/>
                    <a:gd name="T93" fmla="*/ 867 h 1548"/>
                    <a:gd name="T94" fmla="*/ 831 w 918"/>
                    <a:gd name="T95" fmla="*/ 918 h 1548"/>
                    <a:gd name="T96" fmla="*/ 779 w 918"/>
                    <a:gd name="T97" fmla="*/ 970 h 1548"/>
                    <a:gd name="T98" fmla="*/ 716 w 918"/>
                    <a:gd name="T99" fmla="*/ 1021 h 1548"/>
                    <a:gd name="T100" fmla="*/ 680 w 918"/>
                    <a:gd name="T101" fmla="*/ 1073 h 1548"/>
                    <a:gd name="T102" fmla="*/ 720 w 918"/>
                    <a:gd name="T103" fmla="*/ 1124 h 1548"/>
                    <a:gd name="T104" fmla="*/ 819 w 918"/>
                    <a:gd name="T105" fmla="*/ 1176 h 1548"/>
                    <a:gd name="T106" fmla="*/ 902 w 918"/>
                    <a:gd name="T107" fmla="*/ 1227 h 1548"/>
                    <a:gd name="T108" fmla="*/ 906 w 918"/>
                    <a:gd name="T109" fmla="*/ 1279 h 1548"/>
                    <a:gd name="T110" fmla="*/ 799 w 918"/>
                    <a:gd name="T111" fmla="*/ 1330 h 1548"/>
                    <a:gd name="T112" fmla="*/ 637 w 918"/>
                    <a:gd name="T113" fmla="*/ 1381 h 1548"/>
                    <a:gd name="T114" fmla="*/ 514 w 918"/>
                    <a:gd name="T115" fmla="*/ 1433 h 1548"/>
                    <a:gd name="T116" fmla="*/ 471 w 918"/>
                    <a:gd name="T117" fmla="*/ 1484 h 1548"/>
                    <a:gd name="T118" fmla="*/ 459 w 918"/>
                    <a:gd name="T119" fmla="*/ 1536 h 1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8" h="1548">
                      <a:moveTo>
                        <a:pt x="459" y="1548"/>
                      </a:moveTo>
                      <a:lnTo>
                        <a:pt x="459" y="1544"/>
                      </a:lnTo>
                      <a:lnTo>
                        <a:pt x="459" y="1544"/>
                      </a:lnTo>
                      <a:lnTo>
                        <a:pt x="459" y="1540"/>
                      </a:lnTo>
                      <a:lnTo>
                        <a:pt x="459" y="1536"/>
                      </a:lnTo>
                      <a:lnTo>
                        <a:pt x="459" y="1532"/>
                      </a:lnTo>
                      <a:lnTo>
                        <a:pt x="459" y="1532"/>
                      </a:lnTo>
                      <a:lnTo>
                        <a:pt x="459" y="1528"/>
                      </a:lnTo>
                      <a:lnTo>
                        <a:pt x="459" y="1524"/>
                      </a:lnTo>
                      <a:lnTo>
                        <a:pt x="455" y="1520"/>
                      </a:lnTo>
                      <a:lnTo>
                        <a:pt x="455" y="1520"/>
                      </a:lnTo>
                      <a:lnTo>
                        <a:pt x="455" y="1516"/>
                      </a:lnTo>
                      <a:lnTo>
                        <a:pt x="455" y="1512"/>
                      </a:lnTo>
                      <a:lnTo>
                        <a:pt x="455" y="1508"/>
                      </a:lnTo>
                      <a:lnTo>
                        <a:pt x="455" y="1508"/>
                      </a:lnTo>
                      <a:lnTo>
                        <a:pt x="455" y="1504"/>
                      </a:lnTo>
                      <a:lnTo>
                        <a:pt x="455" y="1500"/>
                      </a:lnTo>
                      <a:lnTo>
                        <a:pt x="451" y="1496"/>
                      </a:lnTo>
                      <a:lnTo>
                        <a:pt x="451" y="1492"/>
                      </a:lnTo>
                      <a:lnTo>
                        <a:pt x="451" y="1492"/>
                      </a:lnTo>
                      <a:lnTo>
                        <a:pt x="451" y="1488"/>
                      </a:lnTo>
                      <a:lnTo>
                        <a:pt x="447" y="1484"/>
                      </a:lnTo>
                      <a:lnTo>
                        <a:pt x="447" y="1480"/>
                      </a:lnTo>
                      <a:lnTo>
                        <a:pt x="447" y="1480"/>
                      </a:lnTo>
                      <a:lnTo>
                        <a:pt x="443" y="1476"/>
                      </a:lnTo>
                      <a:lnTo>
                        <a:pt x="443" y="1472"/>
                      </a:lnTo>
                      <a:lnTo>
                        <a:pt x="439" y="1469"/>
                      </a:lnTo>
                      <a:lnTo>
                        <a:pt x="439" y="1469"/>
                      </a:lnTo>
                      <a:lnTo>
                        <a:pt x="435" y="1465"/>
                      </a:lnTo>
                      <a:lnTo>
                        <a:pt x="435" y="1461"/>
                      </a:lnTo>
                      <a:lnTo>
                        <a:pt x="431" y="1457"/>
                      </a:lnTo>
                      <a:lnTo>
                        <a:pt x="427" y="1457"/>
                      </a:lnTo>
                      <a:lnTo>
                        <a:pt x="427" y="1453"/>
                      </a:lnTo>
                      <a:lnTo>
                        <a:pt x="423" y="1449"/>
                      </a:lnTo>
                      <a:lnTo>
                        <a:pt x="419" y="1445"/>
                      </a:lnTo>
                      <a:lnTo>
                        <a:pt x="415" y="1441"/>
                      </a:lnTo>
                      <a:lnTo>
                        <a:pt x="411" y="1441"/>
                      </a:lnTo>
                      <a:lnTo>
                        <a:pt x="407" y="1437"/>
                      </a:lnTo>
                      <a:lnTo>
                        <a:pt x="403" y="1433"/>
                      </a:lnTo>
                      <a:lnTo>
                        <a:pt x="396" y="1429"/>
                      </a:lnTo>
                      <a:lnTo>
                        <a:pt x="392" y="1429"/>
                      </a:lnTo>
                      <a:lnTo>
                        <a:pt x="388" y="1425"/>
                      </a:lnTo>
                      <a:lnTo>
                        <a:pt x="380" y="1421"/>
                      </a:lnTo>
                      <a:lnTo>
                        <a:pt x="376" y="1417"/>
                      </a:lnTo>
                      <a:lnTo>
                        <a:pt x="368" y="1417"/>
                      </a:lnTo>
                      <a:lnTo>
                        <a:pt x="364" y="1413"/>
                      </a:lnTo>
                      <a:lnTo>
                        <a:pt x="356" y="1409"/>
                      </a:lnTo>
                      <a:lnTo>
                        <a:pt x="348" y="1405"/>
                      </a:lnTo>
                      <a:lnTo>
                        <a:pt x="340" y="1405"/>
                      </a:lnTo>
                      <a:lnTo>
                        <a:pt x="332" y="1401"/>
                      </a:lnTo>
                      <a:lnTo>
                        <a:pt x="324" y="1397"/>
                      </a:lnTo>
                      <a:lnTo>
                        <a:pt x="316" y="1393"/>
                      </a:lnTo>
                      <a:lnTo>
                        <a:pt x="308" y="1389"/>
                      </a:lnTo>
                      <a:lnTo>
                        <a:pt x="301" y="1389"/>
                      </a:lnTo>
                      <a:lnTo>
                        <a:pt x="293" y="1385"/>
                      </a:lnTo>
                      <a:lnTo>
                        <a:pt x="281" y="1381"/>
                      </a:lnTo>
                      <a:lnTo>
                        <a:pt x="273" y="1377"/>
                      </a:lnTo>
                      <a:lnTo>
                        <a:pt x="265" y="1377"/>
                      </a:lnTo>
                      <a:lnTo>
                        <a:pt x="253" y="1374"/>
                      </a:lnTo>
                      <a:lnTo>
                        <a:pt x="245" y="1370"/>
                      </a:lnTo>
                      <a:lnTo>
                        <a:pt x="233" y="1366"/>
                      </a:lnTo>
                      <a:lnTo>
                        <a:pt x="225" y="1366"/>
                      </a:lnTo>
                      <a:lnTo>
                        <a:pt x="214" y="1362"/>
                      </a:lnTo>
                      <a:lnTo>
                        <a:pt x="206" y="1358"/>
                      </a:lnTo>
                      <a:lnTo>
                        <a:pt x="194" y="1354"/>
                      </a:lnTo>
                      <a:lnTo>
                        <a:pt x="186" y="1354"/>
                      </a:lnTo>
                      <a:lnTo>
                        <a:pt x="174" y="1350"/>
                      </a:lnTo>
                      <a:lnTo>
                        <a:pt x="166" y="1346"/>
                      </a:lnTo>
                      <a:lnTo>
                        <a:pt x="154" y="1342"/>
                      </a:lnTo>
                      <a:lnTo>
                        <a:pt x="146" y="1338"/>
                      </a:lnTo>
                      <a:lnTo>
                        <a:pt x="138" y="1338"/>
                      </a:lnTo>
                      <a:lnTo>
                        <a:pt x="126" y="1334"/>
                      </a:lnTo>
                      <a:lnTo>
                        <a:pt x="119" y="1330"/>
                      </a:lnTo>
                      <a:lnTo>
                        <a:pt x="111" y="1326"/>
                      </a:lnTo>
                      <a:lnTo>
                        <a:pt x="99" y="1326"/>
                      </a:lnTo>
                      <a:lnTo>
                        <a:pt x="91" y="1322"/>
                      </a:lnTo>
                      <a:lnTo>
                        <a:pt x="83" y="1318"/>
                      </a:lnTo>
                      <a:lnTo>
                        <a:pt x="75" y="1314"/>
                      </a:lnTo>
                      <a:lnTo>
                        <a:pt x="67" y="1314"/>
                      </a:lnTo>
                      <a:lnTo>
                        <a:pt x="63" y="1310"/>
                      </a:lnTo>
                      <a:lnTo>
                        <a:pt x="55" y="1306"/>
                      </a:lnTo>
                      <a:lnTo>
                        <a:pt x="47" y="1302"/>
                      </a:lnTo>
                      <a:lnTo>
                        <a:pt x="43" y="1302"/>
                      </a:lnTo>
                      <a:lnTo>
                        <a:pt x="35" y="1298"/>
                      </a:lnTo>
                      <a:lnTo>
                        <a:pt x="31" y="1294"/>
                      </a:lnTo>
                      <a:lnTo>
                        <a:pt x="27" y="1290"/>
                      </a:lnTo>
                      <a:lnTo>
                        <a:pt x="20" y="1286"/>
                      </a:lnTo>
                      <a:lnTo>
                        <a:pt x="16" y="1286"/>
                      </a:lnTo>
                      <a:lnTo>
                        <a:pt x="12" y="1282"/>
                      </a:lnTo>
                      <a:lnTo>
                        <a:pt x="12" y="1279"/>
                      </a:lnTo>
                      <a:lnTo>
                        <a:pt x="8" y="1275"/>
                      </a:lnTo>
                      <a:lnTo>
                        <a:pt x="4" y="1275"/>
                      </a:lnTo>
                      <a:lnTo>
                        <a:pt x="4" y="1271"/>
                      </a:lnTo>
                      <a:lnTo>
                        <a:pt x="0" y="1267"/>
                      </a:lnTo>
                      <a:lnTo>
                        <a:pt x="0" y="1263"/>
                      </a:lnTo>
                      <a:lnTo>
                        <a:pt x="0" y="1263"/>
                      </a:lnTo>
                      <a:lnTo>
                        <a:pt x="0" y="1259"/>
                      </a:lnTo>
                      <a:lnTo>
                        <a:pt x="0" y="1255"/>
                      </a:lnTo>
                      <a:lnTo>
                        <a:pt x="0" y="1251"/>
                      </a:lnTo>
                      <a:lnTo>
                        <a:pt x="0" y="1251"/>
                      </a:lnTo>
                      <a:lnTo>
                        <a:pt x="4" y="1247"/>
                      </a:lnTo>
                      <a:lnTo>
                        <a:pt x="4" y="1243"/>
                      </a:lnTo>
                      <a:lnTo>
                        <a:pt x="4" y="1239"/>
                      </a:lnTo>
                      <a:lnTo>
                        <a:pt x="8" y="1235"/>
                      </a:lnTo>
                      <a:lnTo>
                        <a:pt x="12" y="1235"/>
                      </a:lnTo>
                      <a:lnTo>
                        <a:pt x="12" y="1231"/>
                      </a:lnTo>
                      <a:lnTo>
                        <a:pt x="16" y="1227"/>
                      </a:lnTo>
                      <a:lnTo>
                        <a:pt x="20" y="1223"/>
                      </a:lnTo>
                      <a:lnTo>
                        <a:pt x="24" y="1223"/>
                      </a:lnTo>
                      <a:lnTo>
                        <a:pt x="27" y="1219"/>
                      </a:lnTo>
                      <a:lnTo>
                        <a:pt x="31" y="1215"/>
                      </a:lnTo>
                      <a:lnTo>
                        <a:pt x="35" y="1211"/>
                      </a:lnTo>
                      <a:lnTo>
                        <a:pt x="39" y="1211"/>
                      </a:lnTo>
                      <a:lnTo>
                        <a:pt x="43" y="1207"/>
                      </a:lnTo>
                      <a:lnTo>
                        <a:pt x="47" y="1203"/>
                      </a:lnTo>
                      <a:lnTo>
                        <a:pt x="55" y="1199"/>
                      </a:lnTo>
                      <a:lnTo>
                        <a:pt x="59" y="1199"/>
                      </a:lnTo>
                      <a:lnTo>
                        <a:pt x="63" y="1195"/>
                      </a:lnTo>
                      <a:lnTo>
                        <a:pt x="71" y="1191"/>
                      </a:lnTo>
                      <a:lnTo>
                        <a:pt x="75" y="1187"/>
                      </a:lnTo>
                      <a:lnTo>
                        <a:pt x="83" y="1184"/>
                      </a:lnTo>
                      <a:lnTo>
                        <a:pt x="87" y="1184"/>
                      </a:lnTo>
                      <a:lnTo>
                        <a:pt x="95" y="1180"/>
                      </a:lnTo>
                      <a:lnTo>
                        <a:pt x="99" y="1176"/>
                      </a:lnTo>
                      <a:lnTo>
                        <a:pt x="107" y="1172"/>
                      </a:lnTo>
                      <a:lnTo>
                        <a:pt x="111" y="1172"/>
                      </a:lnTo>
                      <a:lnTo>
                        <a:pt x="119" y="1168"/>
                      </a:lnTo>
                      <a:lnTo>
                        <a:pt x="122" y="1164"/>
                      </a:lnTo>
                      <a:lnTo>
                        <a:pt x="130" y="1160"/>
                      </a:lnTo>
                      <a:lnTo>
                        <a:pt x="134" y="1160"/>
                      </a:lnTo>
                      <a:lnTo>
                        <a:pt x="142" y="1156"/>
                      </a:lnTo>
                      <a:lnTo>
                        <a:pt x="146" y="1152"/>
                      </a:lnTo>
                      <a:lnTo>
                        <a:pt x="154" y="1148"/>
                      </a:lnTo>
                      <a:lnTo>
                        <a:pt x="158" y="1148"/>
                      </a:lnTo>
                      <a:lnTo>
                        <a:pt x="166" y="1144"/>
                      </a:lnTo>
                      <a:lnTo>
                        <a:pt x="170" y="1140"/>
                      </a:lnTo>
                      <a:lnTo>
                        <a:pt x="178" y="1136"/>
                      </a:lnTo>
                      <a:lnTo>
                        <a:pt x="182" y="1132"/>
                      </a:lnTo>
                      <a:lnTo>
                        <a:pt x="186" y="1132"/>
                      </a:lnTo>
                      <a:lnTo>
                        <a:pt x="194" y="1128"/>
                      </a:lnTo>
                      <a:lnTo>
                        <a:pt x="198" y="1124"/>
                      </a:lnTo>
                      <a:lnTo>
                        <a:pt x="202" y="1120"/>
                      </a:lnTo>
                      <a:lnTo>
                        <a:pt x="206" y="1120"/>
                      </a:lnTo>
                      <a:lnTo>
                        <a:pt x="210" y="1116"/>
                      </a:lnTo>
                      <a:lnTo>
                        <a:pt x="214" y="1112"/>
                      </a:lnTo>
                      <a:lnTo>
                        <a:pt x="217" y="1108"/>
                      </a:lnTo>
                      <a:lnTo>
                        <a:pt x="221" y="1108"/>
                      </a:lnTo>
                      <a:lnTo>
                        <a:pt x="225" y="1104"/>
                      </a:lnTo>
                      <a:lnTo>
                        <a:pt x="229" y="1100"/>
                      </a:lnTo>
                      <a:lnTo>
                        <a:pt x="229" y="1096"/>
                      </a:lnTo>
                      <a:lnTo>
                        <a:pt x="233" y="1096"/>
                      </a:lnTo>
                      <a:lnTo>
                        <a:pt x="233" y="1092"/>
                      </a:lnTo>
                      <a:lnTo>
                        <a:pt x="237" y="1088"/>
                      </a:lnTo>
                      <a:lnTo>
                        <a:pt x="237" y="1085"/>
                      </a:lnTo>
                      <a:lnTo>
                        <a:pt x="237" y="1081"/>
                      </a:lnTo>
                      <a:lnTo>
                        <a:pt x="237" y="1081"/>
                      </a:lnTo>
                      <a:lnTo>
                        <a:pt x="237" y="1077"/>
                      </a:lnTo>
                      <a:lnTo>
                        <a:pt x="237" y="1073"/>
                      </a:lnTo>
                      <a:lnTo>
                        <a:pt x="237" y="1069"/>
                      </a:lnTo>
                      <a:lnTo>
                        <a:pt x="237" y="1069"/>
                      </a:lnTo>
                      <a:lnTo>
                        <a:pt x="237" y="1065"/>
                      </a:lnTo>
                      <a:lnTo>
                        <a:pt x="237" y="1061"/>
                      </a:lnTo>
                      <a:lnTo>
                        <a:pt x="233" y="1057"/>
                      </a:lnTo>
                      <a:lnTo>
                        <a:pt x="233" y="1057"/>
                      </a:lnTo>
                      <a:lnTo>
                        <a:pt x="233" y="1053"/>
                      </a:lnTo>
                      <a:lnTo>
                        <a:pt x="229" y="1049"/>
                      </a:lnTo>
                      <a:lnTo>
                        <a:pt x="229" y="1045"/>
                      </a:lnTo>
                      <a:lnTo>
                        <a:pt x="225" y="1045"/>
                      </a:lnTo>
                      <a:lnTo>
                        <a:pt x="221" y="1041"/>
                      </a:lnTo>
                      <a:lnTo>
                        <a:pt x="221" y="1037"/>
                      </a:lnTo>
                      <a:lnTo>
                        <a:pt x="217" y="1033"/>
                      </a:lnTo>
                      <a:lnTo>
                        <a:pt x="214" y="1029"/>
                      </a:lnTo>
                      <a:lnTo>
                        <a:pt x="210" y="1029"/>
                      </a:lnTo>
                      <a:lnTo>
                        <a:pt x="206" y="1025"/>
                      </a:lnTo>
                      <a:lnTo>
                        <a:pt x="202" y="1021"/>
                      </a:lnTo>
                      <a:lnTo>
                        <a:pt x="198" y="1017"/>
                      </a:lnTo>
                      <a:lnTo>
                        <a:pt x="198" y="1017"/>
                      </a:lnTo>
                      <a:lnTo>
                        <a:pt x="194" y="1013"/>
                      </a:lnTo>
                      <a:lnTo>
                        <a:pt x="190" y="1009"/>
                      </a:lnTo>
                      <a:lnTo>
                        <a:pt x="186" y="1005"/>
                      </a:lnTo>
                      <a:lnTo>
                        <a:pt x="182" y="1005"/>
                      </a:lnTo>
                      <a:lnTo>
                        <a:pt x="178" y="1001"/>
                      </a:lnTo>
                      <a:lnTo>
                        <a:pt x="174" y="997"/>
                      </a:lnTo>
                      <a:lnTo>
                        <a:pt x="170" y="993"/>
                      </a:lnTo>
                      <a:lnTo>
                        <a:pt x="166" y="993"/>
                      </a:lnTo>
                      <a:lnTo>
                        <a:pt x="162" y="990"/>
                      </a:lnTo>
                      <a:lnTo>
                        <a:pt x="158" y="986"/>
                      </a:lnTo>
                      <a:lnTo>
                        <a:pt x="154" y="982"/>
                      </a:lnTo>
                      <a:lnTo>
                        <a:pt x="150" y="978"/>
                      </a:lnTo>
                      <a:lnTo>
                        <a:pt x="146" y="978"/>
                      </a:lnTo>
                      <a:lnTo>
                        <a:pt x="142" y="974"/>
                      </a:lnTo>
                      <a:lnTo>
                        <a:pt x="138" y="970"/>
                      </a:lnTo>
                      <a:lnTo>
                        <a:pt x="134" y="966"/>
                      </a:lnTo>
                      <a:lnTo>
                        <a:pt x="130" y="966"/>
                      </a:lnTo>
                      <a:lnTo>
                        <a:pt x="126" y="962"/>
                      </a:lnTo>
                      <a:lnTo>
                        <a:pt x="126" y="958"/>
                      </a:lnTo>
                      <a:lnTo>
                        <a:pt x="122" y="954"/>
                      </a:lnTo>
                      <a:lnTo>
                        <a:pt x="119" y="954"/>
                      </a:lnTo>
                      <a:lnTo>
                        <a:pt x="115" y="950"/>
                      </a:lnTo>
                      <a:lnTo>
                        <a:pt x="111" y="946"/>
                      </a:lnTo>
                      <a:lnTo>
                        <a:pt x="111" y="942"/>
                      </a:lnTo>
                      <a:lnTo>
                        <a:pt x="107" y="942"/>
                      </a:lnTo>
                      <a:lnTo>
                        <a:pt x="103" y="938"/>
                      </a:lnTo>
                      <a:lnTo>
                        <a:pt x="103" y="934"/>
                      </a:lnTo>
                      <a:lnTo>
                        <a:pt x="99" y="930"/>
                      </a:lnTo>
                      <a:lnTo>
                        <a:pt x="95" y="926"/>
                      </a:lnTo>
                      <a:lnTo>
                        <a:pt x="95" y="926"/>
                      </a:lnTo>
                      <a:lnTo>
                        <a:pt x="91" y="922"/>
                      </a:lnTo>
                      <a:lnTo>
                        <a:pt x="91" y="918"/>
                      </a:lnTo>
                      <a:lnTo>
                        <a:pt x="87" y="914"/>
                      </a:lnTo>
                      <a:lnTo>
                        <a:pt x="87" y="914"/>
                      </a:lnTo>
                      <a:lnTo>
                        <a:pt x="83" y="910"/>
                      </a:lnTo>
                      <a:lnTo>
                        <a:pt x="83" y="906"/>
                      </a:lnTo>
                      <a:lnTo>
                        <a:pt x="79" y="902"/>
                      </a:lnTo>
                      <a:lnTo>
                        <a:pt x="79" y="902"/>
                      </a:lnTo>
                      <a:lnTo>
                        <a:pt x="79" y="898"/>
                      </a:lnTo>
                      <a:lnTo>
                        <a:pt x="79" y="895"/>
                      </a:lnTo>
                      <a:lnTo>
                        <a:pt x="75" y="891"/>
                      </a:lnTo>
                      <a:lnTo>
                        <a:pt x="75" y="891"/>
                      </a:lnTo>
                      <a:lnTo>
                        <a:pt x="75" y="887"/>
                      </a:lnTo>
                      <a:lnTo>
                        <a:pt x="75" y="883"/>
                      </a:lnTo>
                      <a:lnTo>
                        <a:pt x="75" y="879"/>
                      </a:lnTo>
                      <a:lnTo>
                        <a:pt x="75" y="875"/>
                      </a:lnTo>
                      <a:lnTo>
                        <a:pt x="75" y="875"/>
                      </a:lnTo>
                      <a:lnTo>
                        <a:pt x="75" y="871"/>
                      </a:lnTo>
                      <a:lnTo>
                        <a:pt x="75" y="867"/>
                      </a:lnTo>
                      <a:lnTo>
                        <a:pt x="75" y="863"/>
                      </a:lnTo>
                      <a:lnTo>
                        <a:pt x="79" y="863"/>
                      </a:lnTo>
                      <a:lnTo>
                        <a:pt x="79" y="859"/>
                      </a:lnTo>
                      <a:lnTo>
                        <a:pt x="79" y="855"/>
                      </a:lnTo>
                      <a:lnTo>
                        <a:pt x="79" y="851"/>
                      </a:lnTo>
                      <a:lnTo>
                        <a:pt x="83" y="851"/>
                      </a:lnTo>
                      <a:lnTo>
                        <a:pt x="83" y="847"/>
                      </a:lnTo>
                      <a:lnTo>
                        <a:pt x="87" y="843"/>
                      </a:lnTo>
                      <a:lnTo>
                        <a:pt x="87" y="839"/>
                      </a:lnTo>
                      <a:lnTo>
                        <a:pt x="91" y="839"/>
                      </a:lnTo>
                      <a:lnTo>
                        <a:pt x="91" y="835"/>
                      </a:lnTo>
                      <a:lnTo>
                        <a:pt x="95" y="831"/>
                      </a:lnTo>
                      <a:lnTo>
                        <a:pt x="95" y="827"/>
                      </a:lnTo>
                      <a:lnTo>
                        <a:pt x="99" y="823"/>
                      </a:lnTo>
                      <a:lnTo>
                        <a:pt x="99" y="823"/>
                      </a:lnTo>
                      <a:lnTo>
                        <a:pt x="103" y="819"/>
                      </a:lnTo>
                      <a:lnTo>
                        <a:pt x="107" y="815"/>
                      </a:lnTo>
                      <a:lnTo>
                        <a:pt x="107" y="811"/>
                      </a:lnTo>
                      <a:lnTo>
                        <a:pt x="111" y="811"/>
                      </a:lnTo>
                      <a:lnTo>
                        <a:pt x="115" y="807"/>
                      </a:lnTo>
                      <a:lnTo>
                        <a:pt x="119" y="803"/>
                      </a:lnTo>
                      <a:lnTo>
                        <a:pt x="119" y="799"/>
                      </a:lnTo>
                      <a:lnTo>
                        <a:pt x="122" y="799"/>
                      </a:lnTo>
                      <a:lnTo>
                        <a:pt x="126" y="796"/>
                      </a:lnTo>
                      <a:lnTo>
                        <a:pt x="130" y="792"/>
                      </a:lnTo>
                      <a:lnTo>
                        <a:pt x="134" y="788"/>
                      </a:lnTo>
                      <a:lnTo>
                        <a:pt x="134" y="788"/>
                      </a:lnTo>
                      <a:lnTo>
                        <a:pt x="138" y="784"/>
                      </a:lnTo>
                      <a:lnTo>
                        <a:pt x="142" y="780"/>
                      </a:lnTo>
                      <a:lnTo>
                        <a:pt x="146" y="776"/>
                      </a:lnTo>
                      <a:lnTo>
                        <a:pt x="146" y="772"/>
                      </a:lnTo>
                      <a:lnTo>
                        <a:pt x="150" y="772"/>
                      </a:lnTo>
                      <a:lnTo>
                        <a:pt x="154" y="768"/>
                      </a:lnTo>
                      <a:lnTo>
                        <a:pt x="158" y="764"/>
                      </a:lnTo>
                      <a:lnTo>
                        <a:pt x="162" y="760"/>
                      </a:lnTo>
                      <a:lnTo>
                        <a:pt x="162" y="760"/>
                      </a:lnTo>
                      <a:lnTo>
                        <a:pt x="166" y="756"/>
                      </a:lnTo>
                      <a:lnTo>
                        <a:pt x="170" y="752"/>
                      </a:lnTo>
                      <a:lnTo>
                        <a:pt x="174" y="748"/>
                      </a:lnTo>
                      <a:lnTo>
                        <a:pt x="174" y="748"/>
                      </a:lnTo>
                      <a:lnTo>
                        <a:pt x="178" y="744"/>
                      </a:lnTo>
                      <a:lnTo>
                        <a:pt x="182" y="740"/>
                      </a:lnTo>
                      <a:lnTo>
                        <a:pt x="186" y="736"/>
                      </a:lnTo>
                      <a:lnTo>
                        <a:pt x="186" y="736"/>
                      </a:lnTo>
                      <a:lnTo>
                        <a:pt x="190" y="732"/>
                      </a:lnTo>
                      <a:lnTo>
                        <a:pt x="194" y="728"/>
                      </a:lnTo>
                      <a:lnTo>
                        <a:pt x="194" y="724"/>
                      </a:lnTo>
                      <a:lnTo>
                        <a:pt x="198" y="720"/>
                      </a:lnTo>
                      <a:lnTo>
                        <a:pt x="202" y="720"/>
                      </a:lnTo>
                      <a:lnTo>
                        <a:pt x="202" y="716"/>
                      </a:lnTo>
                      <a:lnTo>
                        <a:pt x="206" y="712"/>
                      </a:lnTo>
                      <a:lnTo>
                        <a:pt x="210" y="708"/>
                      </a:lnTo>
                      <a:lnTo>
                        <a:pt x="214" y="708"/>
                      </a:lnTo>
                      <a:lnTo>
                        <a:pt x="214" y="704"/>
                      </a:lnTo>
                      <a:lnTo>
                        <a:pt x="217" y="701"/>
                      </a:lnTo>
                      <a:lnTo>
                        <a:pt x="221" y="697"/>
                      </a:lnTo>
                      <a:lnTo>
                        <a:pt x="221" y="697"/>
                      </a:lnTo>
                      <a:lnTo>
                        <a:pt x="225" y="693"/>
                      </a:lnTo>
                      <a:lnTo>
                        <a:pt x="229" y="689"/>
                      </a:lnTo>
                      <a:lnTo>
                        <a:pt x="229" y="685"/>
                      </a:lnTo>
                      <a:lnTo>
                        <a:pt x="233" y="681"/>
                      </a:lnTo>
                      <a:lnTo>
                        <a:pt x="237" y="681"/>
                      </a:lnTo>
                      <a:lnTo>
                        <a:pt x="241" y="677"/>
                      </a:lnTo>
                      <a:lnTo>
                        <a:pt x="241" y="673"/>
                      </a:lnTo>
                      <a:lnTo>
                        <a:pt x="245" y="669"/>
                      </a:lnTo>
                      <a:lnTo>
                        <a:pt x="249" y="669"/>
                      </a:lnTo>
                      <a:lnTo>
                        <a:pt x="249" y="665"/>
                      </a:lnTo>
                      <a:lnTo>
                        <a:pt x="253" y="661"/>
                      </a:lnTo>
                      <a:lnTo>
                        <a:pt x="257" y="657"/>
                      </a:lnTo>
                      <a:lnTo>
                        <a:pt x="257" y="657"/>
                      </a:lnTo>
                      <a:lnTo>
                        <a:pt x="261" y="653"/>
                      </a:lnTo>
                      <a:lnTo>
                        <a:pt x="265" y="649"/>
                      </a:lnTo>
                      <a:lnTo>
                        <a:pt x="265" y="645"/>
                      </a:lnTo>
                      <a:lnTo>
                        <a:pt x="269" y="645"/>
                      </a:lnTo>
                      <a:lnTo>
                        <a:pt x="273" y="641"/>
                      </a:lnTo>
                      <a:lnTo>
                        <a:pt x="273" y="637"/>
                      </a:lnTo>
                      <a:lnTo>
                        <a:pt x="277" y="633"/>
                      </a:lnTo>
                      <a:lnTo>
                        <a:pt x="281" y="629"/>
                      </a:lnTo>
                      <a:lnTo>
                        <a:pt x="281" y="629"/>
                      </a:lnTo>
                      <a:lnTo>
                        <a:pt x="285" y="625"/>
                      </a:lnTo>
                      <a:lnTo>
                        <a:pt x="285" y="621"/>
                      </a:lnTo>
                      <a:lnTo>
                        <a:pt x="289" y="617"/>
                      </a:lnTo>
                      <a:lnTo>
                        <a:pt x="289" y="617"/>
                      </a:lnTo>
                      <a:lnTo>
                        <a:pt x="293" y="613"/>
                      </a:lnTo>
                      <a:lnTo>
                        <a:pt x="293" y="609"/>
                      </a:lnTo>
                      <a:lnTo>
                        <a:pt x="297" y="606"/>
                      </a:lnTo>
                      <a:lnTo>
                        <a:pt x="297" y="606"/>
                      </a:lnTo>
                      <a:lnTo>
                        <a:pt x="301" y="602"/>
                      </a:lnTo>
                      <a:lnTo>
                        <a:pt x="301" y="598"/>
                      </a:lnTo>
                      <a:lnTo>
                        <a:pt x="305" y="594"/>
                      </a:lnTo>
                      <a:lnTo>
                        <a:pt x="305" y="594"/>
                      </a:lnTo>
                      <a:lnTo>
                        <a:pt x="305" y="590"/>
                      </a:lnTo>
                      <a:lnTo>
                        <a:pt x="308" y="586"/>
                      </a:lnTo>
                      <a:lnTo>
                        <a:pt x="308" y="582"/>
                      </a:lnTo>
                      <a:lnTo>
                        <a:pt x="308" y="578"/>
                      </a:lnTo>
                      <a:lnTo>
                        <a:pt x="312" y="578"/>
                      </a:lnTo>
                      <a:lnTo>
                        <a:pt x="312" y="574"/>
                      </a:lnTo>
                      <a:lnTo>
                        <a:pt x="312" y="570"/>
                      </a:lnTo>
                      <a:lnTo>
                        <a:pt x="312" y="566"/>
                      </a:lnTo>
                      <a:lnTo>
                        <a:pt x="316" y="566"/>
                      </a:lnTo>
                      <a:lnTo>
                        <a:pt x="316" y="562"/>
                      </a:lnTo>
                      <a:lnTo>
                        <a:pt x="316" y="558"/>
                      </a:lnTo>
                      <a:lnTo>
                        <a:pt x="316" y="554"/>
                      </a:lnTo>
                      <a:lnTo>
                        <a:pt x="320" y="554"/>
                      </a:lnTo>
                      <a:lnTo>
                        <a:pt x="320" y="550"/>
                      </a:lnTo>
                      <a:lnTo>
                        <a:pt x="320" y="546"/>
                      </a:lnTo>
                      <a:lnTo>
                        <a:pt x="320" y="542"/>
                      </a:lnTo>
                      <a:lnTo>
                        <a:pt x="324" y="542"/>
                      </a:lnTo>
                      <a:lnTo>
                        <a:pt x="324" y="538"/>
                      </a:lnTo>
                      <a:lnTo>
                        <a:pt x="324" y="534"/>
                      </a:lnTo>
                      <a:lnTo>
                        <a:pt x="324" y="530"/>
                      </a:lnTo>
                      <a:lnTo>
                        <a:pt x="328" y="526"/>
                      </a:lnTo>
                      <a:lnTo>
                        <a:pt x="328" y="526"/>
                      </a:lnTo>
                      <a:lnTo>
                        <a:pt x="328" y="522"/>
                      </a:lnTo>
                      <a:lnTo>
                        <a:pt x="332" y="518"/>
                      </a:lnTo>
                      <a:lnTo>
                        <a:pt x="332" y="514"/>
                      </a:lnTo>
                      <a:lnTo>
                        <a:pt x="332" y="514"/>
                      </a:lnTo>
                      <a:lnTo>
                        <a:pt x="336" y="510"/>
                      </a:lnTo>
                      <a:lnTo>
                        <a:pt x="336" y="507"/>
                      </a:lnTo>
                      <a:lnTo>
                        <a:pt x="336" y="503"/>
                      </a:lnTo>
                      <a:lnTo>
                        <a:pt x="340" y="503"/>
                      </a:lnTo>
                      <a:lnTo>
                        <a:pt x="340" y="499"/>
                      </a:lnTo>
                      <a:lnTo>
                        <a:pt x="340" y="495"/>
                      </a:lnTo>
                      <a:lnTo>
                        <a:pt x="344" y="491"/>
                      </a:lnTo>
                      <a:lnTo>
                        <a:pt x="344" y="491"/>
                      </a:lnTo>
                      <a:lnTo>
                        <a:pt x="348" y="487"/>
                      </a:lnTo>
                      <a:lnTo>
                        <a:pt x="348" y="483"/>
                      </a:lnTo>
                      <a:lnTo>
                        <a:pt x="352" y="479"/>
                      </a:lnTo>
                      <a:lnTo>
                        <a:pt x="352" y="475"/>
                      </a:lnTo>
                      <a:lnTo>
                        <a:pt x="356" y="475"/>
                      </a:lnTo>
                      <a:lnTo>
                        <a:pt x="356" y="471"/>
                      </a:lnTo>
                      <a:lnTo>
                        <a:pt x="360" y="467"/>
                      </a:lnTo>
                      <a:lnTo>
                        <a:pt x="360" y="463"/>
                      </a:lnTo>
                      <a:lnTo>
                        <a:pt x="360" y="463"/>
                      </a:lnTo>
                      <a:lnTo>
                        <a:pt x="364" y="459"/>
                      </a:lnTo>
                      <a:lnTo>
                        <a:pt x="364" y="455"/>
                      </a:lnTo>
                      <a:lnTo>
                        <a:pt x="368" y="451"/>
                      </a:lnTo>
                      <a:lnTo>
                        <a:pt x="368" y="451"/>
                      </a:lnTo>
                      <a:lnTo>
                        <a:pt x="372" y="447"/>
                      </a:lnTo>
                      <a:lnTo>
                        <a:pt x="372" y="443"/>
                      </a:lnTo>
                      <a:lnTo>
                        <a:pt x="376" y="439"/>
                      </a:lnTo>
                      <a:lnTo>
                        <a:pt x="376" y="439"/>
                      </a:lnTo>
                      <a:lnTo>
                        <a:pt x="380" y="435"/>
                      </a:lnTo>
                      <a:lnTo>
                        <a:pt x="380" y="431"/>
                      </a:lnTo>
                      <a:lnTo>
                        <a:pt x="384" y="427"/>
                      </a:lnTo>
                      <a:lnTo>
                        <a:pt x="384" y="423"/>
                      </a:lnTo>
                      <a:lnTo>
                        <a:pt x="388" y="423"/>
                      </a:lnTo>
                      <a:lnTo>
                        <a:pt x="388" y="419"/>
                      </a:lnTo>
                      <a:lnTo>
                        <a:pt x="392" y="415"/>
                      </a:lnTo>
                      <a:lnTo>
                        <a:pt x="392" y="412"/>
                      </a:lnTo>
                      <a:lnTo>
                        <a:pt x="392" y="412"/>
                      </a:lnTo>
                      <a:lnTo>
                        <a:pt x="396" y="408"/>
                      </a:lnTo>
                      <a:lnTo>
                        <a:pt x="396" y="404"/>
                      </a:lnTo>
                      <a:lnTo>
                        <a:pt x="400" y="400"/>
                      </a:lnTo>
                      <a:lnTo>
                        <a:pt x="400" y="400"/>
                      </a:lnTo>
                      <a:lnTo>
                        <a:pt x="400" y="396"/>
                      </a:lnTo>
                      <a:lnTo>
                        <a:pt x="403" y="392"/>
                      </a:lnTo>
                      <a:lnTo>
                        <a:pt x="403" y="388"/>
                      </a:lnTo>
                      <a:lnTo>
                        <a:pt x="407" y="388"/>
                      </a:lnTo>
                      <a:lnTo>
                        <a:pt x="407" y="384"/>
                      </a:lnTo>
                      <a:lnTo>
                        <a:pt x="407" y="380"/>
                      </a:lnTo>
                      <a:lnTo>
                        <a:pt x="411" y="376"/>
                      </a:lnTo>
                      <a:lnTo>
                        <a:pt x="411" y="372"/>
                      </a:lnTo>
                      <a:lnTo>
                        <a:pt x="411" y="372"/>
                      </a:lnTo>
                      <a:lnTo>
                        <a:pt x="415" y="368"/>
                      </a:lnTo>
                      <a:lnTo>
                        <a:pt x="415" y="364"/>
                      </a:lnTo>
                      <a:lnTo>
                        <a:pt x="415" y="360"/>
                      </a:lnTo>
                      <a:lnTo>
                        <a:pt x="419" y="360"/>
                      </a:lnTo>
                      <a:lnTo>
                        <a:pt x="419" y="356"/>
                      </a:lnTo>
                      <a:lnTo>
                        <a:pt x="419" y="352"/>
                      </a:lnTo>
                      <a:lnTo>
                        <a:pt x="423" y="348"/>
                      </a:lnTo>
                      <a:lnTo>
                        <a:pt x="423" y="348"/>
                      </a:lnTo>
                      <a:lnTo>
                        <a:pt x="423" y="344"/>
                      </a:lnTo>
                      <a:lnTo>
                        <a:pt x="423" y="340"/>
                      </a:lnTo>
                      <a:lnTo>
                        <a:pt x="427" y="336"/>
                      </a:lnTo>
                      <a:lnTo>
                        <a:pt x="427" y="336"/>
                      </a:lnTo>
                      <a:lnTo>
                        <a:pt x="427" y="332"/>
                      </a:lnTo>
                      <a:lnTo>
                        <a:pt x="431" y="328"/>
                      </a:lnTo>
                      <a:lnTo>
                        <a:pt x="431" y="324"/>
                      </a:lnTo>
                      <a:lnTo>
                        <a:pt x="431" y="320"/>
                      </a:lnTo>
                      <a:lnTo>
                        <a:pt x="431" y="320"/>
                      </a:lnTo>
                      <a:lnTo>
                        <a:pt x="435" y="317"/>
                      </a:lnTo>
                      <a:lnTo>
                        <a:pt x="435" y="313"/>
                      </a:lnTo>
                      <a:lnTo>
                        <a:pt x="435" y="309"/>
                      </a:lnTo>
                      <a:lnTo>
                        <a:pt x="435" y="309"/>
                      </a:lnTo>
                      <a:lnTo>
                        <a:pt x="435" y="305"/>
                      </a:lnTo>
                      <a:lnTo>
                        <a:pt x="439" y="301"/>
                      </a:lnTo>
                      <a:lnTo>
                        <a:pt x="439" y="297"/>
                      </a:lnTo>
                      <a:lnTo>
                        <a:pt x="439" y="297"/>
                      </a:lnTo>
                      <a:lnTo>
                        <a:pt x="439" y="293"/>
                      </a:lnTo>
                      <a:lnTo>
                        <a:pt x="439" y="289"/>
                      </a:lnTo>
                      <a:lnTo>
                        <a:pt x="443" y="285"/>
                      </a:lnTo>
                      <a:lnTo>
                        <a:pt x="443" y="285"/>
                      </a:lnTo>
                      <a:lnTo>
                        <a:pt x="443" y="281"/>
                      </a:lnTo>
                      <a:lnTo>
                        <a:pt x="443" y="277"/>
                      </a:lnTo>
                      <a:lnTo>
                        <a:pt x="443" y="273"/>
                      </a:lnTo>
                      <a:lnTo>
                        <a:pt x="443" y="269"/>
                      </a:lnTo>
                      <a:lnTo>
                        <a:pt x="443" y="269"/>
                      </a:lnTo>
                      <a:lnTo>
                        <a:pt x="447" y="265"/>
                      </a:lnTo>
                      <a:lnTo>
                        <a:pt x="447" y="261"/>
                      </a:lnTo>
                      <a:lnTo>
                        <a:pt x="447" y="257"/>
                      </a:lnTo>
                      <a:lnTo>
                        <a:pt x="447" y="257"/>
                      </a:lnTo>
                      <a:lnTo>
                        <a:pt x="447" y="253"/>
                      </a:lnTo>
                      <a:lnTo>
                        <a:pt x="447" y="249"/>
                      </a:lnTo>
                      <a:lnTo>
                        <a:pt x="447" y="245"/>
                      </a:lnTo>
                      <a:lnTo>
                        <a:pt x="447" y="245"/>
                      </a:lnTo>
                      <a:lnTo>
                        <a:pt x="447" y="241"/>
                      </a:lnTo>
                      <a:lnTo>
                        <a:pt x="451" y="237"/>
                      </a:lnTo>
                      <a:lnTo>
                        <a:pt x="451" y="233"/>
                      </a:lnTo>
                      <a:lnTo>
                        <a:pt x="451" y="233"/>
                      </a:lnTo>
                      <a:lnTo>
                        <a:pt x="451" y="229"/>
                      </a:lnTo>
                      <a:lnTo>
                        <a:pt x="451" y="225"/>
                      </a:lnTo>
                      <a:lnTo>
                        <a:pt x="451" y="222"/>
                      </a:lnTo>
                      <a:lnTo>
                        <a:pt x="451" y="218"/>
                      </a:lnTo>
                      <a:lnTo>
                        <a:pt x="451" y="218"/>
                      </a:lnTo>
                      <a:lnTo>
                        <a:pt x="451" y="214"/>
                      </a:lnTo>
                      <a:lnTo>
                        <a:pt x="451" y="210"/>
                      </a:lnTo>
                      <a:lnTo>
                        <a:pt x="451" y="206"/>
                      </a:lnTo>
                      <a:lnTo>
                        <a:pt x="451" y="206"/>
                      </a:lnTo>
                      <a:lnTo>
                        <a:pt x="451" y="202"/>
                      </a:lnTo>
                      <a:lnTo>
                        <a:pt x="451" y="198"/>
                      </a:lnTo>
                      <a:lnTo>
                        <a:pt x="451" y="194"/>
                      </a:lnTo>
                      <a:lnTo>
                        <a:pt x="455" y="194"/>
                      </a:lnTo>
                      <a:lnTo>
                        <a:pt x="455" y="190"/>
                      </a:lnTo>
                      <a:lnTo>
                        <a:pt x="455" y="186"/>
                      </a:lnTo>
                      <a:lnTo>
                        <a:pt x="455" y="182"/>
                      </a:lnTo>
                      <a:lnTo>
                        <a:pt x="455" y="182"/>
                      </a:lnTo>
                      <a:lnTo>
                        <a:pt x="455" y="178"/>
                      </a:lnTo>
                      <a:lnTo>
                        <a:pt x="455" y="174"/>
                      </a:lnTo>
                      <a:lnTo>
                        <a:pt x="455" y="170"/>
                      </a:lnTo>
                      <a:lnTo>
                        <a:pt x="455" y="166"/>
                      </a:lnTo>
                      <a:lnTo>
                        <a:pt x="455" y="166"/>
                      </a:lnTo>
                      <a:lnTo>
                        <a:pt x="455" y="162"/>
                      </a:lnTo>
                      <a:lnTo>
                        <a:pt x="455" y="158"/>
                      </a:lnTo>
                      <a:lnTo>
                        <a:pt x="455" y="154"/>
                      </a:lnTo>
                      <a:lnTo>
                        <a:pt x="455" y="154"/>
                      </a:lnTo>
                      <a:lnTo>
                        <a:pt x="455" y="150"/>
                      </a:lnTo>
                      <a:lnTo>
                        <a:pt x="455" y="146"/>
                      </a:lnTo>
                      <a:lnTo>
                        <a:pt x="455" y="142"/>
                      </a:lnTo>
                      <a:lnTo>
                        <a:pt x="455" y="142"/>
                      </a:lnTo>
                      <a:lnTo>
                        <a:pt x="455" y="138"/>
                      </a:lnTo>
                      <a:lnTo>
                        <a:pt x="455" y="134"/>
                      </a:lnTo>
                      <a:lnTo>
                        <a:pt x="455" y="130"/>
                      </a:lnTo>
                      <a:lnTo>
                        <a:pt x="459" y="130"/>
                      </a:lnTo>
                      <a:lnTo>
                        <a:pt x="459" y="126"/>
                      </a:lnTo>
                      <a:lnTo>
                        <a:pt x="459" y="123"/>
                      </a:lnTo>
                      <a:lnTo>
                        <a:pt x="459" y="119"/>
                      </a:lnTo>
                      <a:lnTo>
                        <a:pt x="459" y="115"/>
                      </a:lnTo>
                      <a:lnTo>
                        <a:pt x="459" y="115"/>
                      </a:lnTo>
                      <a:lnTo>
                        <a:pt x="459" y="111"/>
                      </a:lnTo>
                      <a:lnTo>
                        <a:pt x="459" y="107"/>
                      </a:lnTo>
                      <a:lnTo>
                        <a:pt x="459" y="103"/>
                      </a:lnTo>
                      <a:lnTo>
                        <a:pt x="459" y="103"/>
                      </a:lnTo>
                      <a:lnTo>
                        <a:pt x="459" y="99"/>
                      </a:lnTo>
                      <a:lnTo>
                        <a:pt x="459" y="95"/>
                      </a:lnTo>
                      <a:lnTo>
                        <a:pt x="459" y="91"/>
                      </a:lnTo>
                      <a:lnTo>
                        <a:pt x="459" y="91"/>
                      </a:lnTo>
                      <a:lnTo>
                        <a:pt x="459" y="87"/>
                      </a:lnTo>
                      <a:lnTo>
                        <a:pt x="459" y="83"/>
                      </a:lnTo>
                      <a:lnTo>
                        <a:pt x="459" y="79"/>
                      </a:lnTo>
                      <a:lnTo>
                        <a:pt x="459" y="79"/>
                      </a:lnTo>
                      <a:lnTo>
                        <a:pt x="459" y="75"/>
                      </a:lnTo>
                      <a:lnTo>
                        <a:pt x="459" y="71"/>
                      </a:lnTo>
                      <a:lnTo>
                        <a:pt x="459" y="67"/>
                      </a:lnTo>
                      <a:lnTo>
                        <a:pt x="459" y="63"/>
                      </a:lnTo>
                      <a:lnTo>
                        <a:pt x="459" y="63"/>
                      </a:lnTo>
                      <a:lnTo>
                        <a:pt x="459" y="59"/>
                      </a:lnTo>
                      <a:lnTo>
                        <a:pt x="459" y="55"/>
                      </a:lnTo>
                      <a:lnTo>
                        <a:pt x="459" y="51"/>
                      </a:lnTo>
                      <a:lnTo>
                        <a:pt x="459" y="51"/>
                      </a:lnTo>
                      <a:lnTo>
                        <a:pt x="459" y="47"/>
                      </a:lnTo>
                      <a:lnTo>
                        <a:pt x="459" y="43"/>
                      </a:lnTo>
                      <a:lnTo>
                        <a:pt x="459" y="39"/>
                      </a:lnTo>
                      <a:lnTo>
                        <a:pt x="459" y="39"/>
                      </a:lnTo>
                      <a:lnTo>
                        <a:pt x="459" y="35"/>
                      </a:lnTo>
                      <a:lnTo>
                        <a:pt x="459" y="31"/>
                      </a:lnTo>
                      <a:lnTo>
                        <a:pt x="459" y="28"/>
                      </a:lnTo>
                      <a:lnTo>
                        <a:pt x="459" y="28"/>
                      </a:lnTo>
                      <a:lnTo>
                        <a:pt x="459" y="24"/>
                      </a:lnTo>
                      <a:lnTo>
                        <a:pt x="459" y="20"/>
                      </a:lnTo>
                      <a:lnTo>
                        <a:pt x="459" y="16"/>
                      </a:lnTo>
                      <a:lnTo>
                        <a:pt x="459" y="12"/>
                      </a:lnTo>
                      <a:lnTo>
                        <a:pt x="459" y="12"/>
                      </a:lnTo>
                      <a:lnTo>
                        <a:pt x="459" y="8"/>
                      </a:lnTo>
                      <a:lnTo>
                        <a:pt x="459" y="4"/>
                      </a:lnTo>
                      <a:lnTo>
                        <a:pt x="459" y="0"/>
                      </a:lnTo>
                      <a:lnTo>
                        <a:pt x="459" y="0"/>
                      </a:lnTo>
                      <a:lnTo>
                        <a:pt x="459" y="4"/>
                      </a:lnTo>
                      <a:lnTo>
                        <a:pt x="459" y="8"/>
                      </a:lnTo>
                      <a:lnTo>
                        <a:pt x="459" y="12"/>
                      </a:lnTo>
                      <a:lnTo>
                        <a:pt x="459" y="12"/>
                      </a:lnTo>
                      <a:lnTo>
                        <a:pt x="459" y="16"/>
                      </a:lnTo>
                      <a:lnTo>
                        <a:pt x="459" y="20"/>
                      </a:lnTo>
                      <a:lnTo>
                        <a:pt x="459" y="24"/>
                      </a:lnTo>
                      <a:lnTo>
                        <a:pt x="459" y="28"/>
                      </a:lnTo>
                      <a:lnTo>
                        <a:pt x="459" y="28"/>
                      </a:lnTo>
                      <a:lnTo>
                        <a:pt x="459" y="31"/>
                      </a:lnTo>
                      <a:lnTo>
                        <a:pt x="459" y="35"/>
                      </a:lnTo>
                      <a:lnTo>
                        <a:pt x="459" y="39"/>
                      </a:lnTo>
                      <a:lnTo>
                        <a:pt x="459" y="39"/>
                      </a:lnTo>
                      <a:lnTo>
                        <a:pt x="459" y="43"/>
                      </a:lnTo>
                      <a:lnTo>
                        <a:pt x="459" y="47"/>
                      </a:lnTo>
                      <a:lnTo>
                        <a:pt x="459" y="51"/>
                      </a:lnTo>
                      <a:lnTo>
                        <a:pt x="459" y="51"/>
                      </a:lnTo>
                      <a:lnTo>
                        <a:pt x="459" y="55"/>
                      </a:lnTo>
                      <a:lnTo>
                        <a:pt x="459" y="59"/>
                      </a:lnTo>
                      <a:lnTo>
                        <a:pt x="459" y="63"/>
                      </a:lnTo>
                      <a:lnTo>
                        <a:pt x="459" y="63"/>
                      </a:lnTo>
                      <a:lnTo>
                        <a:pt x="459" y="67"/>
                      </a:lnTo>
                      <a:lnTo>
                        <a:pt x="459" y="71"/>
                      </a:lnTo>
                      <a:lnTo>
                        <a:pt x="459" y="75"/>
                      </a:lnTo>
                      <a:lnTo>
                        <a:pt x="459" y="79"/>
                      </a:lnTo>
                      <a:lnTo>
                        <a:pt x="459" y="79"/>
                      </a:lnTo>
                      <a:lnTo>
                        <a:pt x="459" y="83"/>
                      </a:lnTo>
                      <a:lnTo>
                        <a:pt x="459" y="87"/>
                      </a:lnTo>
                      <a:lnTo>
                        <a:pt x="459" y="91"/>
                      </a:lnTo>
                      <a:lnTo>
                        <a:pt x="459" y="91"/>
                      </a:lnTo>
                      <a:lnTo>
                        <a:pt x="459" y="95"/>
                      </a:lnTo>
                      <a:lnTo>
                        <a:pt x="459" y="99"/>
                      </a:lnTo>
                      <a:lnTo>
                        <a:pt x="459" y="103"/>
                      </a:lnTo>
                      <a:lnTo>
                        <a:pt x="459" y="103"/>
                      </a:lnTo>
                      <a:lnTo>
                        <a:pt x="459" y="107"/>
                      </a:lnTo>
                      <a:lnTo>
                        <a:pt x="459" y="111"/>
                      </a:lnTo>
                      <a:lnTo>
                        <a:pt x="459" y="115"/>
                      </a:lnTo>
                      <a:lnTo>
                        <a:pt x="459" y="115"/>
                      </a:lnTo>
                      <a:lnTo>
                        <a:pt x="463" y="119"/>
                      </a:lnTo>
                      <a:lnTo>
                        <a:pt x="463" y="123"/>
                      </a:lnTo>
                      <a:lnTo>
                        <a:pt x="463" y="126"/>
                      </a:lnTo>
                      <a:lnTo>
                        <a:pt x="463" y="130"/>
                      </a:lnTo>
                      <a:lnTo>
                        <a:pt x="463" y="130"/>
                      </a:lnTo>
                      <a:lnTo>
                        <a:pt x="463" y="134"/>
                      </a:lnTo>
                      <a:lnTo>
                        <a:pt x="463" y="138"/>
                      </a:lnTo>
                      <a:lnTo>
                        <a:pt x="463" y="142"/>
                      </a:lnTo>
                      <a:lnTo>
                        <a:pt x="463" y="142"/>
                      </a:lnTo>
                      <a:lnTo>
                        <a:pt x="463" y="146"/>
                      </a:lnTo>
                      <a:lnTo>
                        <a:pt x="463" y="150"/>
                      </a:lnTo>
                      <a:lnTo>
                        <a:pt x="463" y="154"/>
                      </a:lnTo>
                      <a:lnTo>
                        <a:pt x="463" y="154"/>
                      </a:lnTo>
                      <a:lnTo>
                        <a:pt x="463" y="158"/>
                      </a:lnTo>
                      <a:lnTo>
                        <a:pt x="463" y="162"/>
                      </a:lnTo>
                      <a:lnTo>
                        <a:pt x="463" y="166"/>
                      </a:lnTo>
                      <a:lnTo>
                        <a:pt x="463" y="166"/>
                      </a:lnTo>
                      <a:lnTo>
                        <a:pt x="463" y="170"/>
                      </a:lnTo>
                      <a:lnTo>
                        <a:pt x="463" y="174"/>
                      </a:lnTo>
                      <a:lnTo>
                        <a:pt x="463" y="178"/>
                      </a:lnTo>
                      <a:lnTo>
                        <a:pt x="463" y="182"/>
                      </a:lnTo>
                      <a:lnTo>
                        <a:pt x="463" y="182"/>
                      </a:lnTo>
                      <a:lnTo>
                        <a:pt x="463" y="186"/>
                      </a:lnTo>
                      <a:lnTo>
                        <a:pt x="467" y="190"/>
                      </a:lnTo>
                      <a:lnTo>
                        <a:pt x="467" y="194"/>
                      </a:lnTo>
                      <a:lnTo>
                        <a:pt x="467" y="194"/>
                      </a:lnTo>
                      <a:lnTo>
                        <a:pt x="467" y="198"/>
                      </a:lnTo>
                      <a:lnTo>
                        <a:pt x="467" y="202"/>
                      </a:lnTo>
                      <a:lnTo>
                        <a:pt x="467" y="206"/>
                      </a:lnTo>
                      <a:lnTo>
                        <a:pt x="467" y="206"/>
                      </a:lnTo>
                      <a:lnTo>
                        <a:pt x="467" y="210"/>
                      </a:lnTo>
                      <a:lnTo>
                        <a:pt x="467" y="214"/>
                      </a:lnTo>
                      <a:lnTo>
                        <a:pt x="467" y="218"/>
                      </a:lnTo>
                      <a:lnTo>
                        <a:pt x="467" y="218"/>
                      </a:lnTo>
                      <a:lnTo>
                        <a:pt x="467" y="222"/>
                      </a:lnTo>
                      <a:lnTo>
                        <a:pt x="467" y="225"/>
                      </a:lnTo>
                      <a:lnTo>
                        <a:pt x="467" y="229"/>
                      </a:lnTo>
                      <a:lnTo>
                        <a:pt x="467" y="233"/>
                      </a:lnTo>
                      <a:lnTo>
                        <a:pt x="467" y="233"/>
                      </a:lnTo>
                      <a:lnTo>
                        <a:pt x="471" y="237"/>
                      </a:lnTo>
                      <a:lnTo>
                        <a:pt x="471" y="241"/>
                      </a:lnTo>
                      <a:lnTo>
                        <a:pt x="471" y="245"/>
                      </a:lnTo>
                      <a:lnTo>
                        <a:pt x="471" y="245"/>
                      </a:lnTo>
                      <a:lnTo>
                        <a:pt x="471" y="249"/>
                      </a:lnTo>
                      <a:lnTo>
                        <a:pt x="471" y="253"/>
                      </a:lnTo>
                      <a:lnTo>
                        <a:pt x="471" y="257"/>
                      </a:lnTo>
                      <a:lnTo>
                        <a:pt x="471" y="257"/>
                      </a:lnTo>
                      <a:lnTo>
                        <a:pt x="471" y="261"/>
                      </a:lnTo>
                      <a:lnTo>
                        <a:pt x="471" y="265"/>
                      </a:lnTo>
                      <a:lnTo>
                        <a:pt x="475" y="269"/>
                      </a:lnTo>
                      <a:lnTo>
                        <a:pt x="475" y="269"/>
                      </a:lnTo>
                      <a:lnTo>
                        <a:pt x="475" y="273"/>
                      </a:lnTo>
                      <a:lnTo>
                        <a:pt x="475" y="277"/>
                      </a:lnTo>
                      <a:lnTo>
                        <a:pt x="475" y="281"/>
                      </a:lnTo>
                      <a:lnTo>
                        <a:pt x="475" y="285"/>
                      </a:lnTo>
                      <a:lnTo>
                        <a:pt x="479" y="285"/>
                      </a:lnTo>
                      <a:lnTo>
                        <a:pt x="479" y="289"/>
                      </a:lnTo>
                      <a:lnTo>
                        <a:pt x="479" y="293"/>
                      </a:lnTo>
                      <a:lnTo>
                        <a:pt x="479" y="297"/>
                      </a:lnTo>
                      <a:lnTo>
                        <a:pt x="479" y="297"/>
                      </a:lnTo>
                      <a:lnTo>
                        <a:pt x="479" y="301"/>
                      </a:lnTo>
                      <a:lnTo>
                        <a:pt x="483" y="305"/>
                      </a:lnTo>
                      <a:lnTo>
                        <a:pt x="483" y="309"/>
                      </a:lnTo>
                      <a:lnTo>
                        <a:pt x="483" y="309"/>
                      </a:lnTo>
                      <a:lnTo>
                        <a:pt x="483" y="313"/>
                      </a:lnTo>
                      <a:lnTo>
                        <a:pt x="487" y="317"/>
                      </a:lnTo>
                      <a:lnTo>
                        <a:pt x="487" y="320"/>
                      </a:lnTo>
                      <a:lnTo>
                        <a:pt x="487" y="320"/>
                      </a:lnTo>
                      <a:lnTo>
                        <a:pt x="487" y="324"/>
                      </a:lnTo>
                      <a:lnTo>
                        <a:pt x="491" y="328"/>
                      </a:lnTo>
                      <a:lnTo>
                        <a:pt x="491" y="332"/>
                      </a:lnTo>
                      <a:lnTo>
                        <a:pt x="491" y="336"/>
                      </a:lnTo>
                      <a:lnTo>
                        <a:pt x="491" y="336"/>
                      </a:lnTo>
                      <a:lnTo>
                        <a:pt x="494" y="340"/>
                      </a:lnTo>
                      <a:lnTo>
                        <a:pt x="494" y="344"/>
                      </a:lnTo>
                      <a:lnTo>
                        <a:pt x="494" y="348"/>
                      </a:lnTo>
                      <a:lnTo>
                        <a:pt x="494" y="348"/>
                      </a:lnTo>
                      <a:lnTo>
                        <a:pt x="498" y="352"/>
                      </a:lnTo>
                      <a:lnTo>
                        <a:pt x="498" y="356"/>
                      </a:lnTo>
                      <a:lnTo>
                        <a:pt x="498" y="360"/>
                      </a:lnTo>
                      <a:lnTo>
                        <a:pt x="502" y="360"/>
                      </a:lnTo>
                      <a:lnTo>
                        <a:pt x="502" y="364"/>
                      </a:lnTo>
                      <a:lnTo>
                        <a:pt x="502" y="368"/>
                      </a:lnTo>
                      <a:lnTo>
                        <a:pt x="506" y="372"/>
                      </a:lnTo>
                      <a:lnTo>
                        <a:pt x="506" y="372"/>
                      </a:lnTo>
                      <a:lnTo>
                        <a:pt x="506" y="376"/>
                      </a:lnTo>
                      <a:lnTo>
                        <a:pt x="510" y="380"/>
                      </a:lnTo>
                      <a:lnTo>
                        <a:pt x="510" y="384"/>
                      </a:lnTo>
                      <a:lnTo>
                        <a:pt x="514" y="388"/>
                      </a:lnTo>
                      <a:lnTo>
                        <a:pt x="514" y="388"/>
                      </a:lnTo>
                      <a:lnTo>
                        <a:pt x="514" y="392"/>
                      </a:lnTo>
                      <a:lnTo>
                        <a:pt x="518" y="396"/>
                      </a:lnTo>
                      <a:lnTo>
                        <a:pt x="518" y="400"/>
                      </a:lnTo>
                      <a:lnTo>
                        <a:pt x="518" y="400"/>
                      </a:lnTo>
                      <a:lnTo>
                        <a:pt x="522" y="404"/>
                      </a:lnTo>
                      <a:lnTo>
                        <a:pt x="522" y="408"/>
                      </a:lnTo>
                      <a:lnTo>
                        <a:pt x="526" y="412"/>
                      </a:lnTo>
                      <a:lnTo>
                        <a:pt x="526" y="412"/>
                      </a:lnTo>
                      <a:lnTo>
                        <a:pt x="530" y="415"/>
                      </a:lnTo>
                      <a:lnTo>
                        <a:pt x="530" y="419"/>
                      </a:lnTo>
                      <a:lnTo>
                        <a:pt x="530" y="423"/>
                      </a:lnTo>
                      <a:lnTo>
                        <a:pt x="534" y="423"/>
                      </a:lnTo>
                      <a:lnTo>
                        <a:pt x="534" y="427"/>
                      </a:lnTo>
                      <a:lnTo>
                        <a:pt x="538" y="431"/>
                      </a:lnTo>
                      <a:lnTo>
                        <a:pt x="538" y="435"/>
                      </a:lnTo>
                      <a:lnTo>
                        <a:pt x="542" y="439"/>
                      </a:lnTo>
                      <a:lnTo>
                        <a:pt x="542" y="439"/>
                      </a:lnTo>
                      <a:lnTo>
                        <a:pt x="546" y="443"/>
                      </a:lnTo>
                      <a:lnTo>
                        <a:pt x="546" y="447"/>
                      </a:lnTo>
                      <a:lnTo>
                        <a:pt x="550" y="451"/>
                      </a:lnTo>
                      <a:lnTo>
                        <a:pt x="550" y="451"/>
                      </a:lnTo>
                      <a:lnTo>
                        <a:pt x="554" y="455"/>
                      </a:lnTo>
                      <a:lnTo>
                        <a:pt x="554" y="459"/>
                      </a:lnTo>
                      <a:lnTo>
                        <a:pt x="558" y="463"/>
                      </a:lnTo>
                      <a:lnTo>
                        <a:pt x="558" y="463"/>
                      </a:lnTo>
                      <a:lnTo>
                        <a:pt x="562" y="467"/>
                      </a:lnTo>
                      <a:lnTo>
                        <a:pt x="562" y="471"/>
                      </a:lnTo>
                      <a:lnTo>
                        <a:pt x="566" y="475"/>
                      </a:lnTo>
                      <a:lnTo>
                        <a:pt x="566" y="475"/>
                      </a:lnTo>
                      <a:lnTo>
                        <a:pt x="566" y="479"/>
                      </a:lnTo>
                      <a:lnTo>
                        <a:pt x="570" y="483"/>
                      </a:lnTo>
                      <a:lnTo>
                        <a:pt x="570" y="487"/>
                      </a:lnTo>
                      <a:lnTo>
                        <a:pt x="574" y="491"/>
                      </a:lnTo>
                      <a:lnTo>
                        <a:pt x="574" y="491"/>
                      </a:lnTo>
                      <a:lnTo>
                        <a:pt x="578" y="495"/>
                      </a:lnTo>
                      <a:lnTo>
                        <a:pt x="578" y="499"/>
                      </a:lnTo>
                      <a:lnTo>
                        <a:pt x="578" y="503"/>
                      </a:lnTo>
                      <a:lnTo>
                        <a:pt x="582" y="503"/>
                      </a:lnTo>
                      <a:lnTo>
                        <a:pt x="582" y="507"/>
                      </a:lnTo>
                      <a:lnTo>
                        <a:pt x="586" y="510"/>
                      </a:lnTo>
                      <a:lnTo>
                        <a:pt x="586" y="514"/>
                      </a:lnTo>
                      <a:lnTo>
                        <a:pt x="586" y="514"/>
                      </a:lnTo>
                      <a:lnTo>
                        <a:pt x="589" y="518"/>
                      </a:lnTo>
                      <a:lnTo>
                        <a:pt x="589" y="522"/>
                      </a:lnTo>
                      <a:lnTo>
                        <a:pt x="589" y="526"/>
                      </a:lnTo>
                      <a:lnTo>
                        <a:pt x="589" y="526"/>
                      </a:lnTo>
                      <a:lnTo>
                        <a:pt x="593" y="530"/>
                      </a:lnTo>
                      <a:lnTo>
                        <a:pt x="593" y="534"/>
                      </a:lnTo>
                      <a:lnTo>
                        <a:pt x="593" y="538"/>
                      </a:lnTo>
                      <a:lnTo>
                        <a:pt x="593" y="542"/>
                      </a:lnTo>
                      <a:lnTo>
                        <a:pt x="597" y="542"/>
                      </a:lnTo>
                      <a:lnTo>
                        <a:pt x="597" y="546"/>
                      </a:lnTo>
                      <a:lnTo>
                        <a:pt x="597" y="550"/>
                      </a:lnTo>
                      <a:lnTo>
                        <a:pt x="597" y="554"/>
                      </a:lnTo>
                      <a:lnTo>
                        <a:pt x="601" y="554"/>
                      </a:lnTo>
                      <a:lnTo>
                        <a:pt x="601" y="558"/>
                      </a:lnTo>
                      <a:lnTo>
                        <a:pt x="601" y="562"/>
                      </a:lnTo>
                      <a:lnTo>
                        <a:pt x="601" y="566"/>
                      </a:lnTo>
                      <a:lnTo>
                        <a:pt x="605" y="566"/>
                      </a:lnTo>
                      <a:lnTo>
                        <a:pt x="605" y="570"/>
                      </a:lnTo>
                      <a:lnTo>
                        <a:pt x="605" y="574"/>
                      </a:lnTo>
                      <a:lnTo>
                        <a:pt x="605" y="578"/>
                      </a:lnTo>
                      <a:lnTo>
                        <a:pt x="609" y="578"/>
                      </a:lnTo>
                      <a:lnTo>
                        <a:pt x="609" y="582"/>
                      </a:lnTo>
                      <a:lnTo>
                        <a:pt x="609" y="586"/>
                      </a:lnTo>
                      <a:lnTo>
                        <a:pt x="613" y="590"/>
                      </a:lnTo>
                      <a:lnTo>
                        <a:pt x="613" y="594"/>
                      </a:lnTo>
                      <a:lnTo>
                        <a:pt x="613" y="594"/>
                      </a:lnTo>
                      <a:lnTo>
                        <a:pt x="617" y="598"/>
                      </a:lnTo>
                      <a:lnTo>
                        <a:pt x="617" y="602"/>
                      </a:lnTo>
                      <a:lnTo>
                        <a:pt x="621" y="606"/>
                      </a:lnTo>
                      <a:lnTo>
                        <a:pt x="621" y="606"/>
                      </a:lnTo>
                      <a:lnTo>
                        <a:pt x="625" y="609"/>
                      </a:lnTo>
                      <a:lnTo>
                        <a:pt x="625" y="613"/>
                      </a:lnTo>
                      <a:lnTo>
                        <a:pt x="629" y="617"/>
                      </a:lnTo>
                      <a:lnTo>
                        <a:pt x="629" y="617"/>
                      </a:lnTo>
                      <a:lnTo>
                        <a:pt x="633" y="621"/>
                      </a:lnTo>
                      <a:lnTo>
                        <a:pt x="633" y="625"/>
                      </a:lnTo>
                      <a:lnTo>
                        <a:pt x="637" y="629"/>
                      </a:lnTo>
                      <a:lnTo>
                        <a:pt x="637" y="629"/>
                      </a:lnTo>
                      <a:lnTo>
                        <a:pt x="641" y="633"/>
                      </a:lnTo>
                      <a:lnTo>
                        <a:pt x="645" y="637"/>
                      </a:lnTo>
                      <a:lnTo>
                        <a:pt x="645" y="641"/>
                      </a:lnTo>
                      <a:lnTo>
                        <a:pt x="649" y="645"/>
                      </a:lnTo>
                      <a:lnTo>
                        <a:pt x="653" y="645"/>
                      </a:lnTo>
                      <a:lnTo>
                        <a:pt x="653" y="649"/>
                      </a:lnTo>
                      <a:lnTo>
                        <a:pt x="657" y="653"/>
                      </a:lnTo>
                      <a:lnTo>
                        <a:pt x="661" y="657"/>
                      </a:lnTo>
                      <a:lnTo>
                        <a:pt x="661" y="657"/>
                      </a:lnTo>
                      <a:lnTo>
                        <a:pt x="665" y="661"/>
                      </a:lnTo>
                      <a:lnTo>
                        <a:pt x="669" y="665"/>
                      </a:lnTo>
                      <a:lnTo>
                        <a:pt x="669" y="669"/>
                      </a:lnTo>
                      <a:lnTo>
                        <a:pt x="673" y="669"/>
                      </a:lnTo>
                      <a:lnTo>
                        <a:pt x="677" y="673"/>
                      </a:lnTo>
                      <a:lnTo>
                        <a:pt x="680" y="677"/>
                      </a:lnTo>
                      <a:lnTo>
                        <a:pt x="680" y="681"/>
                      </a:lnTo>
                      <a:lnTo>
                        <a:pt x="684" y="681"/>
                      </a:lnTo>
                      <a:lnTo>
                        <a:pt x="688" y="685"/>
                      </a:lnTo>
                      <a:lnTo>
                        <a:pt x="688" y="689"/>
                      </a:lnTo>
                      <a:lnTo>
                        <a:pt x="692" y="693"/>
                      </a:lnTo>
                      <a:lnTo>
                        <a:pt x="696" y="697"/>
                      </a:lnTo>
                      <a:lnTo>
                        <a:pt x="696" y="697"/>
                      </a:lnTo>
                      <a:lnTo>
                        <a:pt x="700" y="701"/>
                      </a:lnTo>
                      <a:lnTo>
                        <a:pt x="704" y="704"/>
                      </a:lnTo>
                      <a:lnTo>
                        <a:pt x="708" y="708"/>
                      </a:lnTo>
                      <a:lnTo>
                        <a:pt x="708" y="708"/>
                      </a:lnTo>
                      <a:lnTo>
                        <a:pt x="712" y="712"/>
                      </a:lnTo>
                      <a:lnTo>
                        <a:pt x="716" y="716"/>
                      </a:lnTo>
                      <a:lnTo>
                        <a:pt x="716" y="720"/>
                      </a:lnTo>
                      <a:lnTo>
                        <a:pt x="720" y="720"/>
                      </a:lnTo>
                      <a:lnTo>
                        <a:pt x="724" y="724"/>
                      </a:lnTo>
                      <a:lnTo>
                        <a:pt x="724" y="728"/>
                      </a:lnTo>
                      <a:lnTo>
                        <a:pt x="728" y="732"/>
                      </a:lnTo>
                      <a:lnTo>
                        <a:pt x="732" y="736"/>
                      </a:lnTo>
                      <a:lnTo>
                        <a:pt x="736" y="736"/>
                      </a:lnTo>
                      <a:lnTo>
                        <a:pt x="736" y="740"/>
                      </a:lnTo>
                      <a:lnTo>
                        <a:pt x="740" y="744"/>
                      </a:lnTo>
                      <a:lnTo>
                        <a:pt x="744" y="748"/>
                      </a:lnTo>
                      <a:lnTo>
                        <a:pt x="744" y="748"/>
                      </a:lnTo>
                      <a:lnTo>
                        <a:pt x="748" y="752"/>
                      </a:lnTo>
                      <a:lnTo>
                        <a:pt x="752" y="756"/>
                      </a:lnTo>
                      <a:lnTo>
                        <a:pt x="756" y="760"/>
                      </a:lnTo>
                      <a:lnTo>
                        <a:pt x="756" y="760"/>
                      </a:lnTo>
                      <a:lnTo>
                        <a:pt x="760" y="764"/>
                      </a:lnTo>
                      <a:lnTo>
                        <a:pt x="764" y="768"/>
                      </a:lnTo>
                      <a:lnTo>
                        <a:pt x="768" y="772"/>
                      </a:lnTo>
                      <a:lnTo>
                        <a:pt x="772" y="772"/>
                      </a:lnTo>
                      <a:lnTo>
                        <a:pt x="772" y="776"/>
                      </a:lnTo>
                      <a:lnTo>
                        <a:pt x="775" y="780"/>
                      </a:lnTo>
                      <a:lnTo>
                        <a:pt x="779" y="784"/>
                      </a:lnTo>
                      <a:lnTo>
                        <a:pt x="783" y="788"/>
                      </a:lnTo>
                      <a:lnTo>
                        <a:pt x="787" y="788"/>
                      </a:lnTo>
                      <a:lnTo>
                        <a:pt x="787" y="792"/>
                      </a:lnTo>
                      <a:lnTo>
                        <a:pt x="791" y="796"/>
                      </a:lnTo>
                      <a:lnTo>
                        <a:pt x="795" y="799"/>
                      </a:lnTo>
                      <a:lnTo>
                        <a:pt x="799" y="799"/>
                      </a:lnTo>
                      <a:lnTo>
                        <a:pt x="799" y="803"/>
                      </a:lnTo>
                      <a:lnTo>
                        <a:pt x="803" y="807"/>
                      </a:lnTo>
                      <a:lnTo>
                        <a:pt x="807" y="811"/>
                      </a:lnTo>
                      <a:lnTo>
                        <a:pt x="811" y="811"/>
                      </a:lnTo>
                      <a:lnTo>
                        <a:pt x="811" y="815"/>
                      </a:lnTo>
                      <a:lnTo>
                        <a:pt x="815" y="819"/>
                      </a:lnTo>
                      <a:lnTo>
                        <a:pt x="819" y="823"/>
                      </a:lnTo>
                      <a:lnTo>
                        <a:pt x="819" y="823"/>
                      </a:lnTo>
                      <a:lnTo>
                        <a:pt x="823" y="827"/>
                      </a:lnTo>
                      <a:lnTo>
                        <a:pt x="827" y="831"/>
                      </a:lnTo>
                      <a:lnTo>
                        <a:pt x="827" y="835"/>
                      </a:lnTo>
                      <a:lnTo>
                        <a:pt x="831" y="839"/>
                      </a:lnTo>
                      <a:lnTo>
                        <a:pt x="831" y="839"/>
                      </a:lnTo>
                      <a:lnTo>
                        <a:pt x="835" y="843"/>
                      </a:lnTo>
                      <a:lnTo>
                        <a:pt x="835" y="847"/>
                      </a:lnTo>
                      <a:lnTo>
                        <a:pt x="835" y="851"/>
                      </a:lnTo>
                      <a:lnTo>
                        <a:pt x="839" y="851"/>
                      </a:lnTo>
                      <a:lnTo>
                        <a:pt x="839" y="855"/>
                      </a:lnTo>
                      <a:lnTo>
                        <a:pt x="839" y="859"/>
                      </a:lnTo>
                      <a:lnTo>
                        <a:pt x="843" y="863"/>
                      </a:lnTo>
                      <a:lnTo>
                        <a:pt x="843" y="863"/>
                      </a:lnTo>
                      <a:lnTo>
                        <a:pt x="843" y="867"/>
                      </a:lnTo>
                      <a:lnTo>
                        <a:pt x="843" y="871"/>
                      </a:lnTo>
                      <a:lnTo>
                        <a:pt x="843" y="875"/>
                      </a:lnTo>
                      <a:lnTo>
                        <a:pt x="843" y="875"/>
                      </a:lnTo>
                      <a:lnTo>
                        <a:pt x="843" y="879"/>
                      </a:lnTo>
                      <a:lnTo>
                        <a:pt x="843" y="883"/>
                      </a:lnTo>
                      <a:lnTo>
                        <a:pt x="843" y="887"/>
                      </a:lnTo>
                      <a:lnTo>
                        <a:pt x="843" y="891"/>
                      </a:lnTo>
                      <a:lnTo>
                        <a:pt x="843" y="891"/>
                      </a:lnTo>
                      <a:lnTo>
                        <a:pt x="839" y="895"/>
                      </a:lnTo>
                      <a:lnTo>
                        <a:pt x="839" y="898"/>
                      </a:lnTo>
                      <a:lnTo>
                        <a:pt x="839" y="902"/>
                      </a:lnTo>
                      <a:lnTo>
                        <a:pt x="839" y="902"/>
                      </a:lnTo>
                      <a:lnTo>
                        <a:pt x="835" y="906"/>
                      </a:lnTo>
                      <a:lnTo>
                        <a:pt x="835" y="910"/>
                      </a:lnTo>
                      <a:lnTo>
                        <a:pt x="831" y="914"/>
                      </a:lnTo>
                      <a:lnTo>
                        <a:pt x="831" y="914"/>
                      </a:lnTo>
                      <a:lnTo>
                        <a:pt x="831" y="918"/>
                      </a:lnTo>
                      <a:lnTo>
                        <a:pt x="827" y="922"/>
                      </a:lnTo>
                      <a:lnTo>
                        <a:pt x="823" y="926"/>
                      </a:lnTo>
                      <a:lnTo>
                        <a:pt x="823" y="926"/>
                      </a:lnTo>
                      <a:lnTo>
                        <a:pt x="819" y="930"/>
                      </a:lnTo>
                      <a:lnTo>
                        <a:pt x="819" y="934"/>
                      </a:lnTo>
                      <a:lnTo>
                        <a:pt x="815" y="938"/>
                      </a:lnTo>
                      <a:lnTo>
                        <a:pt x="811" y="942"/>
                      </a:lnTo>
                      <a:lnTo>
                        <a:pt x="807" y="942"/>
                      </a:lnTo>
                      <a:lnTo>
                        <a:pt x="807" y="946"/>
                      </a:lnTo>
                      <a:lnTo>
                        <a:pt x="803" y="950"/>
                      </a:lnTo>
                      <a:lnTo>
                        <a:pt x="799" y="954"/>
                      </a:lnTo>
                      <a:lnTo>
                        <a:pt x="795" y="954"/>
                      </a:lnTo>
                      <a:lnTo>
                        <a:pt x="795" y="958"/>
                      </a:lnTo>
                      <a:lnTo>
                        <a:pt x="791" y="962"/>
                      </a:lnTo>
                      <a:lnTo>
                        <a:pt x="787" y="966"/>
                      </a:lnTo>
                      <a:lnTo>
                        <a:pt x="783" y="966"/>
                      </a:lnTo>
                      <a:lnTo>
                        <a:pt x="779" y="970"/>
                      </a:lnTo>
                      <a:lnTo>
                        <a:pt x="775" y="974"/>
                      </a:lnTo>
                      <a:lnTo>
                        <a:pt x="772" y="978"/>
                      </a:lnTo>
                      <a:lnTo>
                        <a:pt x="768" y="978"/>
                      </a:lnTo>
                      <a:lnTo>
                        <a:pt x="764" y="982"/>
                      </a:lnTo>
                      <a:lnTo>
                        <a:pt x="760" y="986"/>
                      </a:lnTo>
                      <a:lnTo>
                        <a:pt x="756" y="990"/>
                      </a:lnTo>
                      <a:lnTo>
                        <a:pt x="752" y="993"/>
                      </a:lnTo>
                      <a:lnTo>
                        <a:pt x="748" y="993"/>
                      </a:lnTo>
                      <a:lnTo>
                        <a:pt x="744" y="997"/>
                      </a:lnTo>
                      <a:lnTo>
                        <a:pt x="740" y="1001"/>
                      </a:lnTo>
                      <a:lnTo>
                        <a:pt x="736" y="1005"/>
                      </a:lnTo>
                      <a:lnTo>
                        <a:pt x="732" y="1005"/>
                      </a:lnTo>
                      <a:lnTo>
                        <a:pt x="728" y="1009"/>
                      </a:lnTo>
                      <a:lnTo>
                        <a:pt x="724" y="1013"/>
                      </a:lnTo>
                      <a:lnTo>
                        <a:pt x="724" y="1017"/>
                      </a:lnTo>
                      <a:lnTo>
                        <a:pt x="720" y="1017"/>
                      </a:lnTo>
                      <a:lnTo>
                        <a:pt x="716" y="1021"/>
                      </a:lnTo>
                      <a:lnTo>
                        <a:pt x="712" y="1025"/>
                      </a:lnTo>
                      <a:lnTo>
                        <a:pt x="708" y="1029"/>
                      </a:lnTo>
                      <a:lnTo>
                        <a:pt x="704" y="1029"/>
                      </a:lnTo>
                      <a:lnTo>
                        <a:pt x="700" y="1033"/>
                      </a:lnTo>
                      <a:lnTo>
                        <a:pt x="700" y="1037"/>
                      </a:lnTo>
                      <a:lnTo>
                        <a:pt x="696" y="1041"/>
                      </a:lnTo>
                      <a:lnTo>
                        <a:pt x="692" y="1045"/>
                      </a:lnTo>
                      <a:lnTo>
                        <a:pt x="692" y="1045"/>
                      </a:lnTo>
                      <a:lnTo>
                        <a:pt x="688" y="1049"/>
                      </a:lnTo>
                      <a:lnTo>
                        <a:pt x="684" y="1053"/>
                      </a:lnTo>
                      <a:lnTo>
                        <a:pt x="684" y="1057"/>
                      </a:lnTo>
                      <a:lnTo>
                        <a:pt x="684" y="1057"/>
                      </a:lnTo>
                      <a:lnTo>
                        <a:pt x="680" y="1061"/>
                      </a:lnTo>
                      <a:lnTo>
                        <a:pt x="680" y="1065"/>
                      </a:lnTo>
                      <a:lnTo>
                        <a:pt x="680" y="1069"/>
                      </a:lnTo>
                      <a:lnTo>
                        <a:pt x="680" y="1069"/>
                      </a:lnTo>
                      <a:lnTo>
                        <a:pt x="680" y="1073"/>
                      </a:lnTo>
                      <a:lnTo>
                        <a:pt x="680" y="1077"/>
                      </a:lnTo>
                      <a:lnTo>
                        <a:pt x="680" y="1081"/>
                      </a:lnTo>
                      <a:lnTo>
                        <a:pt x="680" y="1081"/>
                      </a:lnTo>
                      <a:lnTo>
                        <a:pt x="680" y="1085"/>
                      </a:lnTo>
                      <a:lnTo>
                        <a:pt x="680" y="1088"/>
                      </a:lnTo>
                      <a:lnTo>
                        <a:pt x="684" y="1092"/>
                      </a:lnTo>
                      <a:lnTo>
                        <a:pt x="684" y="1096"/>
                      </a:lnTo>
                      <a:lnTo>
                        <a:pt x="688" y="1096"/>
                      </a:lnTo>
                      <a:lnTo>
                        <a:pt x="692" y="1100"/>
                      </a:lnTo>
                      <a:lnTo>
                        <a:pt x="692" y="1104"/>
                      </a:lnTo>
                      <a:lnTo>
                        <a:pt x="696" y="1108"/>
                      </a:lnTo>
                      <a:lnTo>
                        <a:pt x="700" y="1108"/>
                      </a:lnTo>
                      <a:lnTo>
                        <a:pt x="704" y="1112"/>
                      </a:lnTo>
                      <a:lnTo>
                        <a:pt x="708" y="1116"/>
                      </a:lnTo>
                      <a:lnTo>
                        <a:pt x="712" y="1120"/>
                      </a:lnTo>
                      <a:lnTo>
                        <a:pt x="716" y="1120"/>
                      </a:lnTo>
                      <a:lnTo>
                        <a:pt x="720" y="1124"/>
                      </a:lnTo>
                      <a:lnTo>
                        <a:pt x="724" y="1128"/>
                      </a:lnTo>
                      <a:lnTo>
                        <a:pt x="732" y="1132"/>
                      </a:lnTo>
                      <a:lnTo>
                        <a:pt x="736" y="1132"/>
                      </a:lnTo>
                      <a:lnTo>
                        <a:pt x="740" y="1136"/>
                      </a:lnTo>
                      <a:lnTo>
                        <a:pt x="748" y="1140"/>
                      </a:lnTo>
                      <a:lnTo>
                        <a:pt x="752" y="1144"/>
                      </a:lnTo>
                      <a:lnTo>
                        <a:pt x="760" y="1148"/>
                      </a:lnTo>
                      <a:lnTo>
                        <a:pt x="764" y="1148"/>
                      </a:lnTo>
                      <a:lnTo>
                        <a:pt x="772" y="1152"/>
                      </a:lnTo>
                      <a:lnTo>
                        <a:pt x="775" y="1156"/>
                      </a:lnTo>
                      <a:lnTo>
                        <a:pt x="783" y="1160"/>
                      </a:lnTo>
                      <a:lnTo>
                        <a:pt x="787" y="1160"/>
                      </a:lnTo>
                      <a:lnTo>
                        <a:pt x="795" y="1164"/>
                      </a:lnTo>
                      <a:lnTo>
                        <a:pt x="799" y="1168"/>
                      </a:lnTo>
                      <a:lnTo>
                        <a:pt x="807" y="1172"/>
                      </a:lnTo>
                      <a:lnTo>
                        <a:pt x="811" y="1172"/>
                      </a:lnTo>
                      <a:lnTo>
                        <a:pt x="819" y="1176"/>
                      </a:lnTo>
                      <a:lnTo>
                        <a:pt x="823" y="1180"/>
                      </a:lnTo>
                      <a:lnTo>
                        <a:pt x="831" y="1184"/>
                      </a:lnTo>
                      <a:lnTo>
                        <a:pt x="835" y="1184"/>
                      </a:lnTo>
                      <a:lnTo>
                        <a:pt x="843" y="1187"/>
                      </a:lnTo>
                      <a:lnTo>
                        <a:pt x="847" y="1191"/>
                      </a:lnTo>
                      <a:lnTo>
                        <a:pt x="855" y="1195"/>
                      </a:lnTo>
                      <a:lnTo>
                        <a:pt x="859" y="1199"/>
                      </a:lnTo>
                      <a:lnTo>
                        <a:pt x="863" y="1199"/>
                      </a:lnTo>
                      <a:lnTo>
                        <a:pt x="870" y="1203"/>
                      </a:lnTo>
                      <a:lnTo>
                        <a:pt x="874" y="1207"/>
                      </a:lnTo>
                      <a:lnTo>
                        <a:pt x="878" y="1211"/>
                      </a:lnTo>
                      <a:lnTo>
                        <a:pt x="882" y="1211"/>
                      </a:lnTo>
                      <a:lnTo>
                        <a:pt x="886" y="1215"/>
                      </a:lnTo>
                      <a:lnTo>
                        <a:pt x="890" y="1219"/>
                      </a:lnTo>
                      <a:lnTo>
                        <a:pt x="894" y="1223"/>
                      </a:lnTo>
                      <a:lnTo>
                        <a:pt x="898" y="1223"/>
                      </a:lnTo>
                      <a:lnTo>
                        <a:pt x="902" y="1227"/>
                      </a:lnTo>
                      <a:lnTo>
                        <a:pt x="906" y="1231"/>
                      </a:lnTo>
                      <a:lnTo>
                        <a:pt x="910" y="1235"/>
                      </a:lnTo>
                      <a:lnTo>
                        <a:pt x="910" y="1235"/>
                      </a:lnTo>
                      <a:lnTo>
                        <a:pt x="914" y="1239"/>
                      </a:lnTo>
                      <a:lnTo>
                        <a:pt x="914" y="1243"/>
                      </a:lnTo>
                      <a:lnTo>
                        <a:pt x="918" y="1247"/>
                      </a:lnTo>
                      <a:lnTo>
                        <a:pt x="918" y="1251"/>
                      </a:lnTo>
                      <a:lnTo>
                        <a:pt x="918" y="1251"/>
                      </a:lnTo>
                      <a:lnTo>
                        <a:pt x="918" y="1255"/>
                      </a:lnTo>
                      <a:lnTo>
                        <a:pt x="918" y="1259"/>
                      </a:lnTo>
                      <a:lnTo>
                        <a:pt x="918" y="1263"/>
                      </a:lnTo>
                      <a:lnTo>
                        <a:pt x="918" y="1263"/>
                      </a:lnTo>
                      <a:lnTo>
                        <a:pt x="918" y="1267"/>
                      </a:lnTo>
                      <a:lnTo>
                        <a:pt x="914" y="1271"/>
                      </a:lnTo>
                      <a:lnTo>
                        <a:pt x="914" y="1275"/>
                      </a:lnTo>
                      <a:lnTo>
                        <a:pt x="910" y="1275"/>
                      </a:lnTo>
                      <a:lnTo>
                        <a:pt x="906" y="1279"/>
                      </a:lnTo>
                      <a:lnTo>
                        <a:pt x="906" y="1282"/>
                      </a:lnTo>
                      <a:lnTo>
                        <a:pt x="902" y="1286"/>
                      </a:lnTo>
                      <a:lnTo>
                        <a:pt x="898" y="1286"/>
                      </a:lnTo>
                      <a:lnTo>
                        <a:pt x="894" y="1290"/>
                      </a:lnTo>
                      <a:lnTo>
                        <a:pt x="886" y="1294"/>
                      </a:lnTo>
                      <a:lnTo>
                        <a:pt x="882" y="1298"/>
                      </a:lnTo>
                      <a:lnTo>
                        <a:pt x="878" y="1302"/>
                      </a:lnTo>
                      <a:lnTo>
                        <a:pt x="870" y="1302"/>
                      </a:lnTo>
                      <a:lnTo>
                        <a:pt x="863" y="1306"/>
                      </a:lnTo>
                      <a:lnTo>
                        <a:pt x="859" y="1310"/>
                      </a:lnTo>
                      <a:lnTo>
                        <a:pt x="851" y="1314"/>
                      </a:lnTo>
                      <a:lnTo>
                        <a:pt x="843" y="1314"/>
                      </a:lnTo>
                      <a:lnTo>
                        <a:pt x="835" y="1318"/>
                      </a:lnTo>
                      <a:lnTo>
                        <a:pt x="827" y="1322"/>
                      </a:lnTo>
                      <a:lnTo>
                        <a:pt x="819" y="1326"/>
                      </a:lnTo>
                      <a:lnTo>
                        <a:pt x="807" y="1326"/>
                      </a:lnTo>
                      <a:lnTo>
                        <a:pt x="799" y="1330"/>
                      </a:lnTo>
                      <a:lnTo>
                        <a:pt x="791" y="1334"/>
                      </a:lnTo>
                      <a:lnTo>
                        <a:pt x="783" y="1338"/>
                      </a:lnTo>
                      <a:lnTo>
                        <a:pt x="772" y="1338"/>
                      </a:lnTo>
                      <a:lnTo>
                        <a:pt x="764" y="1342"/>
                      </a:lnTo>
                      <a:lnTo>
                        <a:pt x="752" y="1346"/>
                      </a:lnTo>
                      <a:lnTo>
                        <a:pt x="744" y="1350"/>
                      </a:lnTo>
                      <a:lnTo>
                        <a:pt x="732" y="1354"/>
                      </a:lnTo>
                      <a:lnTo>
                        <a:pt x="724" y="1354"/>
                      </a:lnTo>
                      <a:lnTo>
                        <a:pt x="712" y="1358"/>
                      </a:lnTo>
                      <a:lnTo>
                        <a:pt x="704" y="1362"/>
                      </a:lnTo>
                      <a:lnTo>
                        <a:pt x="692" y="1366"/>
                      </a:lnTo>
                      <a:lnTo>
                        <a:pt x="684" y="1366"/>
                      </a:lnTo>
                      <a:lnTo>
                        <a:pt x="673" y="1370"/>
                      </a:lnTo>
                      <a:lnTo>
                        <a:pt x="665" y="1374"/>
                      </a:lnTo>
                      <a:lnTo>
                        <a:pt x="653" y="1377"/>
                      </a:lnTo>
                      <a:lnTo>
                        <a:pt x="645" y="1377"/>
                      </a:lnTo>
                      <a:lnTo>
                        <a:pt x="637" y="1381"/>
                      </a:lnTo>
                      <a:lnTo>
                        <a:pt x="625" y="1385"/>
                      </a:lnTo>
                      <a:lnTo>
                        <a:pt x="617" y="1389"/>
                      </a:lnTo>
                      <a:lnTo>
                        <a:pt x="609" y="1389"/>
                      </a:lnTo>
                      <a:lnTo>
                        <a:pt x="601" y="1393"/>
                      </a:lnTo>
                      <a:lnTo>
                        <a:pt x="593" y="1397"/>
                      </a:lnTo>
                      <a:lnTo>
                        <a:pt x="586" y="1401"/>
                      </a:lnTo>
                      <a:lnTo>
                        <a:pt x="578" y="1405"/>
                      </a:lnTo>
                      <a:lnTo>
                        <a:pt x="570" y="1405"/>
                      </a:lnTo>
                      <a:lnTo>
                        <a:pt x="562" y="1409"/>
                      </a:lnTo>
                      <a:lnTo>
                        <a:pt x="554" y="1413"/>
                      </a:lnTo>
                      <a:lnTo>
                        <a:pt x="550" y="1417"/>
                      </a:lnTo>
                      <a:lnTo>
                        <a:pt x="542" y="1417"/>
                      </a:lnTo>
                      <a:lnTo>
                        <a:pt x="538" y="1421"/>
                      </a:lnTo>
                      <a:lnTo>
                        <a:pt x="530" y="1425"/>
                      </a:lnTo>
                      <a:lnTo>
                        <a:pt x="526" y="1429"/>
                      </a:lnTo>
                      <a:lnTo>
                        <a:pt x="522" y="1429"/>
                      </a:lnTo>
                      <a:lnTo>
                        <a:pt x="514" y="1433"/>
                      </a:lnTo>
                      <a:lnTo>
                        <a:pt x="510" y="1437"/>
                      </a:lnTo>
                      <a:lnTo>
                        <a:pt x="506" y="1441"/>
                      </a:lnTo>
                      <a:lnTo>
                        <a:pt x="502" y="1441"/>
                      </a:lnTo>
                      <a:lnTo>
                        <a:pt x="498" y="1445"/>
                      </a:lnTo>
                      <a:lnTo>
                        <a:pt x="494" y="1449"/>
                      </a:lnTo>
                      <a:lnTo>
                        <a:pt x="494" y="1453"/>
                      </a:lnTo>
                      <a:lnTo>
                        <a:pt x="491" y="1457"/>
                      </a:lnTo>
                      <a:lnTo>
                        <a:pt x="487" y="1457"/>
                      </a:lnTo>
                      <a:lnTo>
                        <a:pt x="483" y="1461"/>
                      </a:lnTo>
                      <a:lnTo>
                        <a:pt x="483" y="1465"/>
                      </a:lnTo>
                      <a:lnTo>
                        <a:pt x="479" y="1469"/>
                      </a:lnTo>
                      <a:lnTo>
                        <a:pt x="479" y="1469"/>
                      </a:lnTo>
                      <a:lnTo>
                        <a:pt x="475" y="1472"/>
                      </a:lnTo>
                      <a:lnTo>
                        <a:pt x="475" y="1476"/>
                      </a:lnTo>
                      <a:lnTo>
                        <a:pt x="471" y="1480"/>
                      </a:lnTo>
                      <a:lnTo>
                        <a:pt x="471" y="1480"/>
                      </a:lnTo>
                      <a:lnTo>
                        <a:pt x="471" y="1484"/>
                      </a:lnTo>
                      <a:lnTo>
                        <a:pt x="467" y="1488"/>
                      </a:lnTo>
                      <a:lnTo>
                        <a:pt x="467" y="1492"/>
                      </a:lnTo>
                      <a:lnTo>
                        <a:pt x="467" y="1492"/>
                      </a:lnTo>
                      <a:lnTo>
                        <a:pt x="467" y="1496"/>
                      </a:lnTo>
                      <a:lnTo>
                        <a:pt x="463" y="1500"/>
                      </a:lnTo>
                      <a:lnTo>
                        <a:pt x="463" y="1504"/>
                      </a:lnTo>
                      <a:lnTo>
                        <a:pt x="463" y="1508"/>
                      </a:lnTo>
                      <a:lnTo>
                        <a:pt x="463" y="1508"/>
                      </a:lnTo>
                      <a:lnTo>
                        <a:pt x="463" y="1512"/>
                      </a:lnTo>
                      <a:lnTo>
                        <a:pt x="463" y="1516"/>
                      </a:lnTo>
                      <a:lnTo>
                        <a:pt x="463" y="1520"/>
                      </a:lnTo>
                      <a:lnTo>
                        <a:pt x="463" y="1520"/>
                      </a:lnTo>
                      <a:lnTo>
                        <a:pt x="463" y="1524"/>
                      </a:lnTo>
                      <a:lnTo>
                        <a:pt x="459" y="1528"/>
                      </a:lnTo>
                      <a:lnTo>
                        <a:pt x="459" y="1532"/>
                      </a:lnTo>
                      <a:lnTo>
                        <a:pt x="459" y="1532"/>
                      </a:lnTo>
                      <a:lnTo>
                        <a:pt x="459" y="1536"/>
                      </a:lnTo>
                      <a:lnTo>
                        <a:pt x="459" y="1540"/>
                      </a:lnTo>
                      <a:lnTo>
                        <a:pt x="459" y="1544"/>
                      </a:lnTo>
                      <a:lnTo>
                        <a:pt x="459" y="1544"/>
                      </a:lnTo>
                      <a:lnTo>
                        <a:pt x="459" y="1548"/>
                      </a:lnTo>
                      <a:lnTo>
                        <a:pt x="459" y="1548"/>
                      </a:lnTo>
                      <a:close/>
                    </a:path>
                  </a:pathLst>
                </a:custGeom>
                <a:solidFill>
                  <a:srgbClr val="238B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705" name="Freeform 566">
                  <a:extLst>
                    <a:ext uri="{FF2B5EF4-FFF2-40B4-BE49-F238E27FC236}">
                      <a16:creationId xmlns:a16="http://schemas.microsoft.com/office/drawing/2014/main" id="{D2FEEF8F-377A-40B0-87C1-79476D324DE5}"/>
                    </a:ext>
                    <a:ext uri="{C183D7F6-B498-43B3-948B-1728B52AA6E4}">
                      <adec:decorative xmlns:adec="http://schemas.microsoft.com/office/drawing/2017/decorative" val="1"/>
                    </a:ext>
                  </a:extLst>
                </p:cNvPr>
                <p:cNvSpPr>
                  <a:spLocks/>
                </p:cNvSpPr>
                <p:nvPr/>
              </p:nvSpPr>
              <p:spPr bwMode="auto">
                <a:xfrm>
                  <a:off x="31770846" y="23932141"/>
                  <a:ext cx="1220302" cy="2057765"/>
                </a:xfrm>
                <a:custGeom>
                  <a:avLst/>
                  <a:gdLst>
                    <a:gd name="T0" fmla="*/ 115 w 232"/>
                    <a:gd name="T1" fmla="*/ 380 h 391"/>
                    <a:gd name="T2" fmla="*/ 108 w 232"/>
                    <a:gd name="T3" fmla="*/ 368 h 391"/>
                    <a:gd name="T4" fmla="*/ 88 w 232"/>
                    <a:gd name="T5" fmla="*/ 355 h 391"/>
                    <a:gd name="T6" fmla="*/ 52 w 232"/>
                    <a:gd name="T7" fmla="*/ 343 h 391"/>
                    <a:gd name="T8" fmla="*/ 16 w 232"/>
                    <a:gd name="T9" fmla="*/ 331 h 391"/>
                    <a:gd name="T10" fmla="*/ 0 w 232"/>
                    <a:gd name="T11" fmla="*/ 319 h 391"/>
                    <a:gd name="T12" fmla="*/ 9 w 232"/>
                    <a:gd name="T13" fmla="*/ 306 h 391"/>
                    <a:gd name="T14" fmla="*/ 31 w 232"/>
                    <a:gd name="T15" fmla="*/ 294 h 391"/>
                    <a:gd name="T16" fmla="*/ 53 w 232"/>
                    <a:gd name="T17" fmla="*/ 282 h 391"/>
                    <a:gd name="T18" fmla="*/ 60 w 232"/>
                    <a:gd name="T19" fmla="*/ 270 h 391"/>
                    <a:gd name="T20" fmla="*/ 50 w 232"/>
                    <a:gd name="T21" fmla="*/ 257 h 391"/>
                    <a:gd name="T22" fmla="*/ 35 w 232"/>
                    <a:gd name="T23" fmla="*/ 245 h 391"/>
                    <a:gd name="T24" fmla="*/ 23 w 232"/>
                    <a:gd name="T25" fmla="*/ 233 h 391"/>
                    <a:gd name="T26" fmla="*/ 19 w 232"/>
                    <a:gd name="T27" fmla="*/ 221 h 391"/>
                    <a:gd name="T28" fmla="*/ 25 w 232"/>
                    <a:gd name="T29" fmla="*/ 208 h 391"/>
                    <a:gd name="T30" fmla="*/ 37 w 232"/>
                    <a:gd name="T31" fmla="*/ 196 h 391"/>
                    <a:gd name="T32" fmla="*/ 49 w 232"/>
                    <a:gd name="T33" fmla="*/ 184 h 391"/>
                    <a:gd name="T34" fmla="*/ 60 w 232"/>
                    <a:gd name="T35" fmla="*/ 172 h 391"/>
                    <a:gd name="T36" fmla="*/ 71 w 232"/>
                    <a:gd name="T37" fmla="*/ 159 h 391"/>
                    <a:gd name="T38" fmla="*/ 78 w 232"/>
                    <a:gd name="T39" fmla="*/ 147 h 391"/>
                    <a:gd name="T40" fmla="*/ 82 w 232"/>
                    <a:gd name="T41" fmla="*/ 135 h 391"/>
                    <a:gd name="T42" fmla="*/ 88 w 232"/>
                    <a:gd name="T43" fmla="*/ 123 h 391"/>
                    <a:gd name="T44" fmla="*/ 95 w 232"/>
                    <a:gd name="T45" fmla="*/ 111 h 391"/>
                    <a:gd name="T46" fmla="*/ 102 w 232"/>
                    <a:gd name="T47" fmla="*/ 98 h 391"/>
                    <a:gd name="T48" fmla="*/ 107 w 232"/>
                    <a:gd name="T49" fmla="*/ 86 h 391"/>
                    <a:gd name="T50" fmla="*/ 111 w 232"/>
                    <a:gd name="T51" fmla="*/ 74 h 391"/>
                    <a:gd name="T52" fmla="*/ 113 w 232"/>
                    <a:gd name="T53" fmla="*/ 62 h 391"/>
                    <a:gd name="T54" fmla="*/ 114 w 232"/>
                    <a:gd name="T55" fmla="*/ 49 h 391"/>
                    <a:gd name="T56" fmla="*/ 115 w 232"/>
                    <a:gd name="T57" fmla="*/ 37 h 391"/>
                    <a:gd name="T58" fmla="*/ 116 w 232"/>
                    <a:gd name="T59" fmla="*/ 25 h 391"/>
                    <a:gd name="T60" fmla="*/ 116 w 232"/>
                    <a:gd name="T61" fmla="*/ 13 h 391"/>
                    <a:gd name="T62" fmla="*/ 116 w 232"/>
                    <a:gd name="T63" fmla="*/ 0 h 391"/>
                    <a:gd name="T64" fmla="*/ 116 w 232"/>
                    <a:gd name="T65" fmla="*/ 12 h 391"/>
                    <a:gd name="T66" fmla="*/ 116 w 232"/>
                    <a:gd name="T67" fmla="*/ 24 h 391"/>
                    <a:gd name="T68" fmla="*/ 117 w 232"/>
                    <a:gd name="T69" fmla="*/ 36 h 391"/>
                    <a:gd name="T70" fmla="*/ 118 w 232"/>
                    <a:gd name="T71" fmla="*/ 49 h 391"/>
                    <a:gd name="T72" fmla="*/ 119 w 232"/>
                    <a:gd name="T73" fmla="*/ 61 h 391"/>
                    <a:gd name="T74" fmla="*/ 121 w 232"/>
                    <a:gd name="T75" fmla="*/ 73 h 391"/>
                    <a:gd name="T76" fmla="*/ 124 w 232"/>
                    <a:gd name="T77" fmla="*/ 85 h 391"/>
                    <a:gd name="T78" fmla="*/ 130 w 232"/>
                    <a:gd name="T79" fmla="*/ 98 h 391"/>
                    <a:gd name="T80" fmla="*/ 136 w 232"/>
                    <a:gd name="T81" fmla="*/ 110 h 391"/>
                    <a:gd name="T82" fmla="*/ 144 w 232"/>
                    <a:gd name="T83" fmla="*/ 122 h 391"/>
                    <a:gd name="T84" fmla="*/ 150 w 232"/>
                    <a:gd name="T85" fmla="*/ 134 h 391"/>
                    <a:gd name="T86" fmla="*/ 154 w 232"/>
                    <a:gd name="T87" fmla="*/ 146 h 391"/>
                    <a:gd name="T88" fmla="*/ 161 w 232"/>
                    <a:gd name="T89" fmla="*/ 159 h 391"/>
                    <a:gd name="T90" fmla="*/ 172 w 232"/>
                    <a:gd name="T91" fmla="*/ 171 h 391"/>
                    <a:gd name="T92" fmla="*/ 183 w 232"/>
                    <a:gd name="T93" fmla="*/ 183 h 391"/>
                    <a:gd name="T94" fmla="*/ 195 w 232"/>
                    <a:gd name="T95" fmla="*/ 195 h 391"/>
                    <a:gd name="T96" fmla="*/ 207 w 232"/>
                    <a:gd name="T97" fmla="*/ 208 h 391"/>
                    <a:gd name="T98" fmla="*/ 213 w 232"/>
                    <a:gd name="T99" fmla="*/ 220 h 391"/>
                    <a:gd name="T100" fmla="*/ 210 w 232"/>
                    <a:gd name="T101" fmla="*/ 232 h 391"/>
                    <a:gd name="T102" fmla="*/ 198 w 232"/>
                    <a:gd name="T103" fmla="*/ 244 h 391"/>
                    <a:gd name="T104" fmla="*/ 183 w 232"/>
                    <a:gd name="T105" fmla="*/ 257 h 391"/>
                    <a:gd name="T106" fmla="*/ 172 w 232"/>
                    <a:gd name="T107" fmla="*/ 269 h 391"/>
                    <a:gd name="T108" fmla="*/ 178 w 232"/>
                    <a:gd name="T109" fmla="*/ 281 h 391"/>
                    <a:gd name="T110" fmla="*/ 199 w 232"/>
                    <a:gd name="T111" fmla="*/ 293 h 391"/>
                    <a:gd name="T112" fmla="*/ 222 w 232"/>
                    <a:gd name="T113" fmla="*/ 306 h 391"/>
                    <a:gd name="T114" fmla="*/ 232 w 232"/>
                    <a:gd name="T115" fmla="*/ 318 h 391"/>
                    <a:gd name="T116" fmla="*/ 218 w 232"/>
                    <a:gd name="T117" fmla="*/ 330 h 391"/>
                    <a:gd name="T118" fmla="*/ 183 w 232"/>
                    <a:gd name="T119" fmla="*/ 342 h 391"/>
                    <a:gd name="T120" fmla="*/ 146 w 232"/>
                    <a:gd name="T121" fmla="*/ 355 h 391"/>
                    <a:gd name="T122" fmla="*/ 125 w 232"/>
                    <a:gd name="T123" fmla="*/ 367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2" h="391">
                      <a:moveTo>
                        <a:pt x="116" y="391"/>
                      </a:moveTo>
                      <a:lnTo>
                        <a:pt x="116" y="390"/>
                      </a:lnTo>
                      <a:lnTo>
                        <a:pt x="116" y="390"/>
                      </a:lnTo>
                      <a:lnTo>
                        <a:pt x="116" y="389"/>
                      </a:lnTo>
                      <a:lnTo>
                        <a:pt x="116" y="388"/>
                      </a:lnTo>
                      <a:lnTo>
                        <a:pt x="116" y="387"/>
                      </a:lnTo>
                      <a:lnTo>
                        <a:pt x="116" y="387"/>
                      </a:lnTo>
                      <a:lnTo>
                        <a:pt x="116" y="386"/>
                      </a:lnTo>
                      <a:lnTo>
                        <a:pt x="116" y="385"/>
                      </a:lnTo>
                      <a:lnTo>
                        <a:pt x="115" y="384"/>
                      </a:lnTo>
                      <a:lnTo>
                        <a:pt x="115" y="384"/>
                      </a:lnTo>
                      <a:lnTo>
                        <a:pt x="115" y="383"/>
                      </a:lnTo>
                      <a:lnTo>
                        <a:pt x="115" y="382"/>
                      </a:lnTo>
                      <a:lnTo>
                        <a:pt x="115" y="381"/>
                      </a:lnTo>
                      <a:lnTo>
                        <a:pt x="115" y="381"/>
                      </a:lnTo>
                      <a:lnTo>
                        <a:pt x="115" y="380"/>
                      </a:lnTo>
                      <a:lnTo>
                        <a:pt x="115" y="379"/>
                      </a:lnTo>
                      <a:lnTo>
                        <a:pt x="114" y="378"/>
                      </a:lnTo>
                      <a:lnTo>
                        <a:pt x="114" y="377"/>
                      </a:lnTo>
                      <a:lnTo>
                        <a:pt x="114" y="377"/>
                      </a:lnTo>
                      <a:lnTo>
                        <a:pt x="114" y="376"/>
                      </a:lnTo>
                      <a:lnTo>
                        <a:pt x="113" y="375"/>
                      </a:lnTo>
                      <a:lnTo>
                        <a:pt x="113" y="374"/>
                      </a:lnTo>
                      <a:lnTo>
                        <a:pt x="113" y="374"/>
                      </a:lnTo>
                      <a:lnTo>
                        <a:pt x="112" y="373"/>
                      </a:lnTo>
                      <a:lnTo>
                        <a:pt x="112" y="372"/>
                      </a:lnTo>
                      <a:lnTo>
                        <a:pt x="111" y="371"/>
                      </a:lnTo>
                      <a:lnTo>
                        <a:pt x="111" y="371"/>
                      </a:lnTo>
                      <a:lnTo>
                        <a:pt x="110" y="370"/>
                      </a:lnTo>
                      <a:lnTo>
                        <a:pt x="110" y="369"/>
                      </a:lnTo>
                      <a:lnTo>
                        <a:pt x="109" y="368"/>
                      </a:lnTo>
                      <a:lnTo>
                        <a:pt x="108" y="368"/>
                      </a:lnTo>
                      <a:lnTo>
                        <a:pt x="108" y="367"/>
                      </a:lnTo>
                      <a:lnTo>
                        <a:pt x="107" y="366"/>
                      </a:lnTo>
                      <a:lnTo>
                        <a:pt x="106" y="365"/>
                      </a:lnTo>
                      <a:lnTo>
                        <a:pt x="105" y="364"/>
                      </a:lnTo>
                      <a:lnTo>
                        <a:pt x="104" y="364"/>
                      </a:lnTo>
                      <a:lnTo>
                        <a:pt x="103" y="363"/>
                      </a:lnTo>
                      <a:lnTo>
                        <a:pt x="102" y="362"/>
                      </a:lnTo>
                      <a:lnTo>
                        <a:pt x="100" y="361"/>
                      </a:lnTo>
                      <a:lnTo>
                        <a:pt x="99" y="361"/>
                      </a:lnTo>
                      <a:lnTo>
                        <a:pt x="98" y="360"/>
                      </a:lnTo>
                      <a:lnTo>
                        <a:pt x="96" y="359"/>
                      </a:lnTo>
                      <a:lnTo>
                        <a:pt x="95" y="358"/>
                      </a:lnTo>
                      <a:lnTo>
                        <a:pt x="93" y="358"/>
                      </a:lnTo>
                      <a:lnTo>
                        <a:pt x="92" y="357"/>
                      </a:lnTo>
                      <a:lnTo>
                        <a:pt x="90" y="356"/>
                      </a:lnTo>
                      <a:lnTo>
                        <a:pt x="88" y="355"/>
                      </a:lnTo>
                      <a:lnTo>
                        <a:pt x="86" y="355"/>
                      </a:lnTo>
                      <a:lnTo>
                        <a:pt x="84" y="354"/>
                      </a:lnTo>
                      <a:lnTo>
                        <a:pt x="82" y="353"/>
                      </a:lnTo>
                      <a:lnTo>
                        <a:pt x="80" y="352"/>
                      </a:lnTo>
                      <a:lnTo>
                        <a:pt x="78" y="351"/>
                      </a:lnTo>
                      <a:lnTo>
                        <a:pt x="76" y="351"/>
                      </a:lnTo>
                      <a:lnTo>
                        <a:pt x="74" y="350"/>
                      </a:lnTo>
                      <a:lnTo>
                        <a:pt x="71" y="349"/>
                      </a:lnTo>
                      <a:lnTo>
                        <a:pt x="69" y="348"/>
                      </a:lnTo>
                      <a:lnTo>
                        <a:pt x="67" y="348"/>
                      </a:lnTo>
                      <a:lnTo>
                        <a:pt x="64" y="347"/>
                      </a:lnTo>
                      <a:lnTo>
                        <a:pt x="62" y="346"/>
                      </a:lnTo>
                      <a:lnTo>
                        <a:pt x="59" y="345"/>
                      </a:lnTo>
                      <a:lnTo>
                        <a:pt x="57" y="345"/>
                      </a:lnTo>
                      <a:lnTo>
                        <a:pt x="54" y="344"/>
                      </a:lnTo>
                      <a:lnTo>
                        <a:pt x="52" y="343"/>
                      </a:lnTo>
                      <a:lnTo>
                        <a:pt x="49" y="342"/>
                      </a:lnTo>
                      <a:lnTo>
                        <a:pt x="47" y="342"/>
                      </a:lnTo>
                      <a:lnTo>
                        <a:pt x="44" y="341"/>
                      </a:lnTo>
                      <a:lnTo>
                        <a:pt x="42" y="340"/>
                      </a:lnTo>
                      <a:lnTo>
                        <a:pt x="39" y="339"/>
                      </a:lnTo>
                      <a:lnTo>
                        <a:pt x="37" y="338"/>
                      </a:lnTo>
                      <a:lnTo>
                        <a:pt x="35" y="338"/>
                      </a:lnTo>
                      <a:lnTo>
                        <a:pt x="32" y="337"/>
                      </a:lnTo>
                      <a:lnTo>
                        <a:pt x="30" y="336"/>
                      </a:lnTo>
                      <a:lnTo>
                        <a:pt x="28" y="335"/>
                      </a:lnTo>
                      <a:lnTo>
                        <a:pt x="25" y="335"/>
                      </a:lnTo>
                      <a:lnTo>
                        <a:pt x="23" y="334"/>
                      </a:lnTo>
                      <a:lnTo>
                        <a:pt x="21" y="333"/>
                      </a:lnTo>
                      <a:lnTo>
                        <a:pt x="19" y="332"/>
                      </a:lnTo>
                      <a:lnTo>
                        <a:pt x="17" y="332"/>
                      </a:lnTo>
                      <a:lnTo>
                        <a:pt x="16" y="331"/>
                      </a:lnTo>
                      <a:lnTo>
                        <a:pt x="14" y="330"/>
                      </a:lnTo>
                      <a:lnTo>
                        <a:pt x="12" y="329"/>
                      </a:lnTo>
                      <a:lnTo>
                        <a:pt x="11" y="329"/>
                      </a:lnTo>
                      <a:lnTo>
                        <a:pt x="9" y="328"/>
                      </a:lnTo>
                      <a:lnTo>
                        <a:pt x="8" y="327"/>
                      </a:lnTo>
                      <a:lnTo>
                        <a:pt x="7" y="326"/>
                      </a:lnTo>
                      <a:lnTo>
                        <a:pt x="5" y="325"/>
                      </a:lnTo>
                      <a:lnTo>
                        <a:pt x="4" y="325"/>
                      </a:lnTo>
                      <a:lnTo>
                        <a:pt x="3" y="324"/>
                      </a:lnTo>
                      <a:lnTo>
                        <a:pt x="3" y="323"/>
                      </a:lnTo>
                      <a:lnTo>
                        <a:pt x="2" y="322"/>
                      </a:lnTo>
                      <a:lnTo>
                        <a:pt x="1" y="322"/>
                      </a:lnTo>
                      <a:lnTo>
                        <a:pt x="1" y="321"/>
                      </a:lnTo>
                      <a:lnTo>
                        <a:pt x="0" y="320"/>
                      </a:lnTo>
                      <a:lnTo>
                        <a:pt x="0" y="319"/>
                      </a:lnTo>
                      <a:lnTo>
                        <a:pt x="0" y="319"/>
                      </a:lnTo>
                      <a:lnTo>
                        <a:pt x="0" y="318"/>
                      </a:lnTo>
                      <a:lnTo>
                        <a:pt x="0" y="317"/>
                      </a:lnTo>
                      <a:lnTo>
                        <a:pt x="0" y="316"/>
                      </a:lnTo>
                      <a:lnTo>
                        <a:pt x="0" y="316"/>
                      </a:lnTo>
                      <a:lnTo>
                        <a:pt x="1" y="315"/>
                      </a:lnTo>
                      <a:lnTo>
                        <a:pt x="1" y="314"/>
                      </a:lnTo>
                      <a:lnTo>
                        <a:pt x="1" y="313"/>
                      </a:lnTo>
                      <a:lnTo>
                        <a:pt x="2" y="312"/>
                      </a:lnTo>
                      <a:lnTo>
                        <a:pt x="3" y="312"/>
                      </a:lnTo>
                      <a:lnTo>
                        <a:pt x="3" y="311"/>
                      </a:lnTo>
                      <a:lnTo>
                        <a:pt x="4" y="310"/>
                      </a:lnTo>
                      <a:lnTo>
                        <a:pt x="5" y="309"/>
                      </a:lnTo>
                      <a:lnTo>
                        <a:pt x="6" y="309"/>
                      </a:lnTo>
                      <a:lnTo>
                        <a:pt x="7" y="308"/>
                      </a:lnTo>
                      <a:lnTo>
                        <a:pt x="8" y="307"/>
                      </a:lnTo>
                      <a:lnTo>
                        <a:pt x="9" y="306"/>
                      </a:lnTo>
                      <a:lnTo>
                        <a:pt x="10" y="306"/>
                      </a:lnTo>
                      <a:lnTo>
                        <a:pt x="11" y="305"/>
                      </a:lnTo>
                      <a:lnTo>
                        <a:pt x="12" y="304"/>
                      </a:lnTo>
                      <a:lnTo>
                        <a:pt x="14" y="303"/>
                      </a:lnTo>
                      <a:lnTo>
                        <a:pt x="15" y="303"/>
                      </a:lnTo>
                      <a:lnTo>
                        <a:pt x="16" y="302"/>
                      </a:lnTo>
                      <a:lnTo>
                        <a:pt x="18" y="301"/>
                      </a:lnTo>
                      <a:lnTo>
                        <a:pt x="19" y="300"/>
                      </a:lnTo>
                      <a:lnTo>
                        <a:pt x="21" y="299"/>
                      </a:lnTo>
                      <a:lnTo>
                        <a:pt x="22" y="299"/>
                      </a:lnTo>
                      <a:lnTo>
                        <a:pt x="24" y="298"/>
                      </a:lnTo>
                      <a:lnTo>
                        <a:pt x="25" y="297"/>
                      </a:lnTo>
                      <a:lnTo>
                        <a:pt x="27" y="296"/>
                      </a:lnTo>
                      <a:lnTo>
                        <a:pt x="28" y="296"/>
                      </a:lnTo>
                      <a:lnTo>
                        <a:pt x="30" y="295"/>
                      </a:lnTo>
                      <a:lnTo>
                        <a:pt x="31" y="294"/>
                      </a:lnTo>
                      <a:lnTo>
                        <a:pt x="33" y="293"/>
                      </a:lnTo>
                      <a:lnTo>
                        <a:pt x="34" y="293"/>
                      </a:lnTo>
                      <a:lnTo>
                        <a:pt x="36" y="292"/>
                      </a:lnTo>
                      <a:lnTo>
                        <a:pt x="37" y="291"/>
                      </a:lnTo>
                      <a:lnTo>
                        <a:pt x="39" y="290"/>
                      </a:lnTo>
                      <a:lnTo>
                        <a:pt x="40" y="290"/>
                      </a:lnTo>
                      <a:lnTo>
                        <a:pt x="42" y="289"/>
                      </a:lnTo>
                      <a:lnTo>
                        <a:pt x="43" y="288"/>
                      </a:lnTo>
                      <a:lnTo>
                        <a:pt x="45" y="287"/>
                      </a:lnTo>
                      <a:lnTo>
                        <a:pt x="46" y="286"/>
                      </a:lnTo>
                      <a:lnTo>
                        <a:pt x="47" y="286"/>
                      </a:lnTo>
                      <a:lnTo>
                        <a:pt x="49" y="285"/>
                      </a:lnTo>
                      <a:lnTo>
                        <a:pt x="50" y="284"/>
                      </a:lnTo>
                      <a:lnTo>
                        <a:pt x="51" y="283"/>
                      </a:lnTo>
                      <a:lnTo>
                        <a:pt x="52" y="283"/>
                      </a:lnTo>
                      <a:lnTo>
                        <a:pt x="53" y="282"/>
                      </a:lnTo>
                      <a:lnTo>
                        <a:pt x="54" y="281"/>
                      </a:lnTo>
                      <a:lnTo>
                        <a:pt x="55" y="280"/>
                      </a:lnTo>
                      <a:lnTo>
                        <a:pt x="56" y="280"/>
                      </a:lnTo>
                      <a:lnTo>
                        <a:pt x="57" y="279"/>
                      </a:lnTo>
                      <a:lnTo>
                        <a:pt x="58" y="278"/>
                      </a:lnTo>
                      <a:lnTo>
                        <a:pt x="58" y="277"/>
                      </a:lnTo>
                      <a:lnTo>
                        <a:pt x="59" y="277"/>
                      </a:lnTo>
                      <a:lnTo>
                        <a:pt x="59" y="276"/>
                      </a:lnTo>
                      <a:lnTo>
                        <a:pt x="60" y="275"/>
                      </a:lnTo>
                      <a:lnTo>
                        <a:pt x="60" y="274"/>
                      </a:lnTo>
                      <a:lnTo>
                        <a:pt x="60" y="273"/>
                      </a:lnTo>
                      <a:lnTo>
                        <a:pt x="60" y="273"/>
                      </a:lnTo>
                      <a:lnTo>
                        <a:pt x="60" y="272"/>
                      </a:lnTo>
                      <a:lnTo>
                        <a:pt x="60" y="271"/>
                      </a:lnTo>
                      <a:lnTo>
                        <a:pt x="60" y="270"/>
                      </a:lnTo>
                      <a:lnTo>
                        <a:pt x="60" y="270"/>
                      </a:lnTo>
                      <a:lnTo>
                        <a:pt x="60" y="269"/>
                      </a:lnTo>
                      <a:lnTo>
                        <a:pt x="60" y="268"/>
                      </a:lnTo>
                      <a:lnTo>
                        <a:pt x="59" y="267"/>
                      </a:lnTo>
                      <a:lnTo>
                        <a:pt x="59" y="267"/>
                      </a:lnTo>
                      <a:lnTo>
                        <a:pt x="59" y="266"/>
                      </a:lnTo>
                      <a:lnTo>
                        <a:pt x="58" y="265"/>
                      </a:lnTo>
                      <a:lnTo>
                        <a:pt x="58" y="264"/>
                      </a:lnTo>
                      <a:lnTo>
                        <a:pt x="57" y="264"/>
                      </a:lnTo>
                      <a:lnTo>
                        <a:pt x="56" y="263"/>
                      </a:lnTo>
                      <a:lnTo>
                        <a:pt x="56" y="262"/>
                      </a:lnTo>
                      <a:lnTo>
                        <a:pt x="55" y="261"/>
                      </a:lnTo>
                      <a:lnTo>
                        <a:pt x="54" y="260"/>
                      </a:lnTo>
                      <a:lnTo>
                        <a:pt x="53" y="260"/>
                      </a:lnTo>
                      <a:lnTo>
                        <a:pt x="52" y="259"/>
                      </a:lnTo>
                      <a:lnTo>
                        <a:pt x="51" y="258"/>
                      </a:lnTo>
                      <a:lnTo>
                        <a:pt x="50" y="257"/>
                      </a:lnTo>
                      <a:lnTo>
                        <a:pt x="50" y="257"/>
                      </a:lnTo>
                      <a:lnTo>
                        <a:pt x="49" y="256"/>
                      </a:lnTo>
                      <a:lnTo>
                        <a:pt x="48" y="255"/>
                      </a:lnTo>
                      <a:lnTo>
                        <a:pt x="47" y="254"/>
                      </a:lnTo>
                      <a:lnTo>
                        <a:pt x="46" y="254"/>
                      </a:lnTo>
                      <a:lnTo>
                        <a:pt x="45" y="253"/>
                      </a:lnTo>
                      <a:lnTo>
                        <a:pt x="44" y="252"/>
                      </a:lnTo>
                      <a:lnTo>
                        <a:pt x="43" y="251"/>
                      </a:lnTo>
                      <a:lnTo>
                        <a:pt x="42" y="251"/>
                      </a:lnTo>
                      <a:lnTo>
                        <a:pt x="41" y="250"/>
                      </a:lnTo>
                      <a:lnTo>
                        <a:pt x="40" y="249"/>
                      </a:lnTo>
                      <a:lnTo>
                        <a:pt x="39" y="248"/>
                      </a:lnTo>
                      <a:lnTo>
                        <a:pt x="38" y="247"/>
                      </a:lnTo>
                      <a:lnTo>
                        <a:pt x="37" y="247"/>
                      </a:lnTo>
                      <a:lnTo>
                        <a:pt x="36" y="246"/>
                      </a:lnTo>
                      <a:lnTo>
                        <a:pt x="35" y="245"/>
                      </a:lnTo>
                      <a:lnTo>
                        <a:pt x="34" y="244"/>
                      </a:lnTo>
                      <a:lnTo>
                        <a:pt x="33" y="244"/>
                      </a:lnTo>
                      <a:lnTo>
                        <a:pt x="32" y="243"/>
                      </a:lnTo>
                      <a:lnTo>
                        <a:pt x="32" y="242"/>
                      </a:lnTo>
                      <a:lnTo>
                        <a:pt x="31" y="241"/>
                      </a:lnTo>
                      <a:lnTo>
                        <a:pt x="30" y="241"/>
                      </a:lnTo>
                      <a:lnTo>
                        <a:pt x="29" y="240"/>
                      </a:lnTo>
                      <a:lnTo>
                        <a:pt x="28" y="239"/>
                      </a:lnTo>
                      <a:lnTo>
                        <a:pt x="28" y="238"/>
                      </a:lnTo>
                      <a:lnTo>
                        <a:pt x="27" y="238"/>
                      </a:lnTo>
                      <a:lnTo>
                        <a:pt x="26" y="237"/>
                      </a:lnTo>
                      <a:lnTo>
                        <a:pt x="26" y="236"/>
                      </a:lnTo>
                      <a:lnTo>
                        <a:pt x="25" y="235"/>
                      </a:lnTo>
                      <a:lnTo>
                        <a:pt x="24" y="234"/>
                      </a:lnTo>
                      <a:lnTo>
                        <a:pt x="24" y="234"/>
                      </a:lnTo>
                      <a:lnTo>
                        <a:pt x="23" y="233"/>
                      </a:lnTo>
                      <a:lnTo>
                        <a:pt x="23" y="232"/>
                      </a:lnTo>
                      <a:lnTo>
                        <a:pt x="22" y="231"/>
                      </a:lnTo>
                      <a:lnTo>
                        <a:pt x="22" y="231"/>
                      </a:lnTo>
                      <a:lnTo>
                        <a:pt x="21" y="230"/>
                      </a:lnTo>
                      <a:lnTo>
                        <a:pt x="21" y="229"/>
                      </a:lnTo>
                      <a:lnTo>
                        <a:pt x="20" y="228"/>
                      </a:lnTo>
                      <a:lnTo>
                        <a:pt x="20" y="228"/>
                      </a:lnTo>
                      <a:lnTo>
                        <a:pt x="20" y="227"/>
                      </a:lnTo>
                      <a:lnTo>
                        <a:pt x="20" y="226"/>
                      </a:lnTo>
                      <a:lnTo>
                        <a:pt x="19" y="225"/>
                      </a:lnTo>
                      <a:lnTo>
                        <a:pt x="19" y="225"/>
                      </a:lnTo>
                      <a:lnTo>
                        <a:pt x="19" y="224"/>
                      </a:lnTo>
                      <a:lnTo>
                        <a:pt x="19" y="223"/>
                      </a:lnTo>
                      <a:lnTo>
                        <a:pt x="19" y="222"/>
                      </a:lnTo>
                      <a:lnTo>
                        <a:pt x="19" y="221"/>
                      </a:lnTo>
                      <a:lnTo>
                        <a:pt x="19" y="221"/>
                      </a:lnTo>
                      <a:lnTo>
                        <a:pt x="19" y="220"/>
                      </a:lnTo>
                      <a:lnTo>
                        <a:pt x="19" y="219"/>
                      </a:lnTo>
                      <a:lnTo>
                        <a:pt x="19" y="218"/>
                      </a:lnTo>
                      <a:lnTo>
                        <a:pt x="20" y="218"/>
                      </a:lnTo>
                      <a:lnTo>
                        <a:pt x="20" y="217"/>
                      </a:lnTo>
                      <a:lnTo>
                        <a:pt x="20" y="216"/>
                      </a:lnTo>
                      <a:lnTo>
                        <a:pt x="20" y="215"/>
                      </a:lnTo>
                      <a:lnTo>
                        <a:pt x="21" y="215"/>
                      </a:lnTo>
                      <a:lnTo>
                        <a:pt x="21" y="214"/>
                      </a:lnTo>
                      <a:lnTo>
                        <a:pt x="22" y="213"/>
                      </a:lnTo>
                      <a:lnTo>
                        <a:pt x="22" y="212"/>
                      </a:lnTo>
                      <a:lnTo>
                        <a:pt x="23" y="212"/>
                      </a:lnTo>
                      <a:lnTo>
                        <a:pt x="23" y="211"/>
                      </a:lnTo>
                      <a:lnTo>
                        <a:pt x="24" y="210"/>
                      </a:lnTo>
                      <a:lnTo>
                        <a:pt x="24" y="209"/>
                      </a:lnTo>
                      <a:lnTo>
                        <a:pt x="25" y="208"/>
                      </a:lnTo>
                      <a:lnTo>
                        <a:pt x="25" y="208"/>
                      </a:lnTo>
                      <a:lnTo>
                        <a:pt x="26" y="207"/>
                      </a:lnTo>
                      <a:lnTo>
                        <a:pt x="27" y="206"/>
                      </a:lnTo>
                      <a:lnTo>
                        <a:pt x="27" y="205"/>
                      </a:lnTo>
                      <a:lnTo>
                        <a:pt x="28" y="205"/>
                      </a:lnTo>
                      <a:lnTo>
                        <a:pt x="29" y="204"/>
                      </a:lnTo>
                      <a:lnTo>
                        <a:pt x="30" y="203"/>
                      </a:lnTo>
                      <a:lnTo>
                        <a:pt x="30" y="202"/>
                      </a:lnTo>
                      <a:lnTo>
                        <a:pt x="31" y="202"/>
                      </a:lnTo>
                      <a:lnTo>
                        <a:pt x="32" y="201"/>
                      </a:lnTo>
                      <a:lnTo>
                        <a:pt x="33" y="200"/>
                      </a:lnTo>
                      <a:lnTo>
                        <a:pt x="34" y="199"/>
                      </a:lnTo>
                      <a:lnTo>
                        <a:pt x="34" y="199"/>
                      </a:lnTo>
                      <a:lnTo>
                        <a:pt x="35" y="198"/>
                      </a:lnTo>
                      <a:lnTo>
                        <a:pt x="36" y="197"/>
                      </a:lnTo>
                      <a:lnTo>
                        <a:pt x="37" y="196"/>
                      </a:lnTo>
                      <a:lnTo>
                        <a:pt x="37" y="195"/>
                      </a:lnTo>
                      <a:lnTo>
                        <a:pt x="38" y="195"/>
                      </a:lnTo>
                      <a:lnTo>
                        <a:pt x="39" y="194"/>
                      </a:lnTo>
                      <a:lnTo>
                        <a:pt x="40" y="193"/>
                      </a:lnTo>
                      <a:lnTo>
                        <a:pt x="41" y="192"/>
                      </a:lnTo>
                      <a:lnTo>
                        <a:pt x="41" y="192"/>
                      </a:lnTo>
                      <a:lnTo>
                        <a:pt x="42" y="191"/>
                      </a:lnTo>
                      <a:lnTo>
                        <a:pt x="43" y="190"/>
                      </a:lnTo>
                      <a:lnTo>
                        <a:pt x="44" y="189"/>
                      </a:lnTo>
                      <a:lnTo>
                        <a:pt x="44" y="189"/>
                      </a:lnTo>
                      <a:lnTo>
                        <a:pt x="45" y="188"/>
                      </a:lnTo>
                      <a:lnTo>
                        <a:pt x="46" y="187"/>
                      </a:lnTo>
                      <a:lnTo>
                        <a:pt x="47" y="186"/>
                      </a:lnTo>
                      <a:lnTo>
                        <a:pt x="47" y="186"/>
                      </a:lnTo>
                      <a:lnTo>
                        <a:pt x="48" y="185"/>
                      </a:lnTo>
                      <a:lnTo>
                        <a:pt x="49" y="184"/>
                      </a:lnTo>
                      <a:lnTo>
                        <a:pt x="49" y="183"/>
                      </a:lnTo>
                      <a:lnTo>
                        <a:pt x="50" y="182"/>
                      </a:lnTo>
                      <a:lnTo>
                        <a:pt x="51" y="182"/>
                      </a:lnTo>
                      <a:lnTo>
                        <a:pt x="51" y="181"/>
                      </a:lnTo>
                      <a:lnTo>
                        <a:pt x="52" y="180"/>
                      </a:lnTo>
                      <a:lnTo>
                        <a:pt x="53" y="179"/>
                      </a:lnTo>
                      <a:lnTo>
                        <a:pt x="54" y="179"/>
                      </a:lnTo>
                      <a:lnTo>
                        <a:pt x="54" y="178"/>
                      </a:lnTo>
                      <a:lnTo>
                        <a:pt x="55" y="177"/>
                      </a:lnTo>
                      <a:lnTo>
                        <a:pt x="56" y="176"/>
                      </a:lnTo>
                      <a:lnTo>
                        <a:pt x="56" y="176"/>
                      </a:lnTo>
                      <a:lnTo>
                        <a:pt x="57" y="175"/>
                      </a:lnTo>
                      <a:lnTo>
                        <a:pt x="58" y="174"/>
                      </a:lnTo>
                      <a:lnTo>
                        <a:pt x="58" y="173"/>
                      </a:lnTo>
                      <a:lnTo>
                        <a:pt x="59" y="172"/>
                      </a:lnTo>
                      <a:lnTo>
                        <a:pt x="60" y="172"/>
                      </a:lnTo>
                      <a:lnTo>
                        <a:pt x="61" y="171"/>
                      </a:lnTo>
                      <a:lnTo>
                        <a:pt x="61" y="170"/>
                      </a:lnTo>
                      <a:lnTo>
                        <a:pt x="62" y="169"/>
                      </a:lnTo>
                      <a:lnTo>
                        <a:pt x="63" y="169"/>
                      </a:lnTo>
                      <a:lnTo>
                        <a:pt x="63" y="168"/>
                      </a:lnTo>
                      <a:lnTo>
                        <a:pt x="64" y="167"/>
                      </a:lnTo>
                      <a:lnTo>
                        <a:pt x="65" y="166"/>
                      </a:lnTo>
                      <a:lnTo>
                        <a:pt x="65" y="166"/>
                      </a:lnTo>
                      <a:lnTo>
                        <a:pt x="66" y="165"/>
                      </a:lnTo>
                      <a:lnTo>
                        <a:pt x="67" y="164"/>
                      </a:lnTo>
                      <a:lnTo>
                        <a:pt x="67" y="163"/>
                      </a:lnTo>
                      <a:lnTo>
                        <a:pt x="68" y="163"/>
                      </a:lnTo>
                      <a:lnTo>
                        <a:pt x="69" y="162"/>
                      </a:lnTo>
                      <a:lnTo>
                        <a:pt x="69" y="161"/>
                      </a:lnTo>
                      <a:lnTo>
                        <a:pt x="70" y="160"/>
                      </a:lnTo>
                      <a:lnTo>
                        <a:pt x="71" y="159"/>
                      </a:lnTo>
                      <a:lnTo>
                        <a:pt x="71" y="159"/>
                      </a:lnTo>
                      <a:lnTo>
                        <a:pt x="72" y="158"/>
                      </a:lnTo>
                      <a:lnTo>
                        <a:pt x="72" y="157"/>
                      </a:lnTo>
                      <a:lnTo>
                        <a:pt x="73" y="156"/>
                      </a:lnTo>
                      <a:lnTo>
                        <a:pt x="73" y="156"/>
                      </a:lnTo>
                      <a:lnTo>
                        <a:pt x="74" y="155"/>
                      </a:lnTo>
                      <a:lnTo>
                        <a:pt x="74" y="154"/>
                      </a:lnTo>
                      <a:lnTo>
                        <a:pt x="75" y="153"/>
                      </a:lnTo>
                      <a:lnTo>
                        <a:pt x="75" y="153"/>
                      </a:lnTo>
                      <a:lnTo>
                        <a:pt x="76" y="152"/>
                      </a:lnTo>
                      <a:lnTo>
                        <a:pt x="76" y="151"/>
                      </a:lnTo>
                      <a:lnTo>
                        <a:pt x="77" y="150"/>
                      </a:lnTo>
                      <a:lnTo>
                        <a:pt x="77" y="150"/>
                      </a:lnTo>
                      <a:lnTo>
                        <a:pt x="77" y="149"/>
                      </a:lnTo>
                      <a:lnTo>
                        <a:pt x="78" y="148"/>
                      </a:lnTo>
                      <a:lnTo>
                        <a:pt x="78" y="147"/>
                      </a:lnTo>
                      <a:lnTo>
                        <a:pt x="78" y="146"/>
                      </a:lnTo>
                      <a:lnTo>
                        <a:pt x="79" y="146"/>
                      </a:lnTo>
                      <a:lnTo>
                        <a:pt x="79" y="145"/>
                      </a:lnTo>
                      <a:lnTo>
                        <a:pt x="79" y="144"/>
                      </a:lnTo>
                      <a:lnTo>
                        <a:pt x="79" y="143"/>
                      </a:lnTo>
                      <a:lnTo>
                        <a:pt x="80" y="143"/>
                      </a:lnTo>
                      <a:lnTo>
                        <a:pt x="80" y="142"/>
                      </a:lnTo>
                      <a:lnTo>
                        <a:pt x="80" y="141"/>
                      </a:lnTo>
                      <a:lnTo>
                        <a:pt x="80" y="140"/>
                      </a:lnTo>
                      <a:lnTo>
                        <a:pt x="81" y="140"/>
                      </a:lnTo>
                      <a:lnTo>
                        <a:pt x="81" y="139"/>
                      </a:lnTo>
                      <a:lnTo>
                        <a:pt x="81" y="138"/>
                      </a:lnTo>
                      <a:lnTo>
                        <a:pt x="81" y="137"/>
                      </a:lnTo>
                      <a:lnTo>
                        <a:pt x="82" y="137"/>
                      </a:lnTo>
                      <a:lnTo>
                        <a:pt x="82" y="136"/>
                      </a:lnTo>
                      <a:lnTo>
                        <a:pt x="82" y="135"/>
                      </a:lnTo>
                      <a:lnTo>
                        <a:pt x="82" y="134"/>
                      </a:lnTo>
                      <a:lnTo>
                        <a:pt x="83" y="133"/>
                      </a:lnTo>
                      <a:lnTo>
                        <a:pt x="83" y="133"/>
                      </a:lnTo>
                      <a:lnTo>
                        <a:pt x="83" y="132"/>
                      </a:lnTo>
                      <a:lnTo>
                        <a:pt x="84" y="131"/>
                      </a:lnTo>
                      <a:lnTo>
                        <a:pt x="84" y="130"/>
                      </a:lnTo>
                      <a:lnTo>
                        <a:pt x="84" y="130"/>
                      </a:lnTo>
                      <a:lnTo>
                        <a:pt x="85" y="129"/>
                      </a:lnTo>
                      <a:lnTo>
                        <a:pt x="85" y="128"/>
                      </a:lnTo>
                      <a:lnTo>
                        <a:pt x="85" y="127"/>
                      </a:lnTo>
                      <a:lnTo>
                        <a:pt x="86" y="127"/>
                      </a:lnTo>
                      <a:lnTo>
                        <a:pt x="86" y="126"/>
                      </a:lnTo>
                      <a:lnTo>
                        <a:pt x="86" y="125"/>
                      </a:lnTo>
                      <a:lnTo>
                        <a:pt x="87" y="124"/>
                      </a:lnTo>
                      <a:lnTo>
                        <a:pt x="87" y="124"/>
                      </a:lnTo>
                      <a:lnTo>
                        <a:pt x="88" y="123"/>
                      </a:lnTo>
                      <a:lnTo>
                        <a:pt x="88" y="122"/>
                      </a:lnTo>
                      <a:lnTo>
                        <a:pt x="89" y="121"/>
                      </a:lnTo>
                      <a:lnTo>
                        <a:pt x="89" y="120"/>
                      </a:lnTo>
                      <a:lnTo>
                        <a:pt x="90" y="120"/>
                      </a:lnTo>
                      <a:lnTo>
                        <a:pt x="90" y="119"/>
                      </a:lnTo>
                      <a:lnTo>
                        <a:pt x="91" y="118"/>
                      </a:lnTo>
                      <a:lnTo>
                        <a:pt x="91" y="117"/>
                      </a:lnTo>
                      <a:lnTo>
                        <a:pt x="91" y="117"/>
                      </a:lnTo>
                      <a:lnTo>
                        <a:pt x="92" y="116"/>
                      </a:lnTo>
                      <a:lnTo>
                        <a:pt x="92" y="115"/>
                      </a:lnTo>
                      <a:lnTo>
                        <a:pt x="93" y="114"/>
                      </a:lnTo>
                      <a:lnTo>
                        <a:pt x="93" y="114"/>
                      </a:lnTo>
                      <a:lnTo>
                        <a:pt x="94" y="113"/>
                      </a:lnTo>
                      <a:lnTo>
                        <a:pt x="94" y="112"/>
                      </a:lnTo>
                      <a:lnTo>
                        <a:pt x="95" y="111"/>
                      </a:lnTo>
                      <a:lnTo>
                        <a:pt x="95" y="111"/>
                      </a:lnTo>
                      <a:lnTo>
                        <a:pt x="96" y="110"/>
                      </a:lnTo>
                      <a:lnTo>
                        <a:pt x="96" y="109"/>
                      </a:lnTo>
                      <a:lnTo>
                        <a:pt x="97" y="108"/>
                      </a:lnTo>
                      <a:lnTo>
                        <a:pt x="97" y="107"/>
                      </a:lnTo>
                      <a:lnTo>
                        <a:pt x="98" y="107"/>
                      </a:lnTo>
                      <a:lnTo>
                        <a:pt x="98" y="106"/>
                      </a:lnTo>
                      <a:lnTo>
                        <a:pt x="99" y="105"/>
                      </a:lnTo>
                      <a:lnTo>
                        <a:pt x="99" y="104"/>
                      </a:lnTo>
                      <a:lnTo>
                        <a:pt x="99" y="104"/>
                      </a:lnTo>
                      <a:lnTo>
                        <a:pt x="100" y="103"/>
                      </a:lnTo>
                      <a:lnTo>
                        <a:pt x="100" y="102"/>
                      </a:lnTo>
                      <a:lnTo>
                        <a:pt x="101" y="101"/>
                      </a:lnTo>
                      <a:lnTo>
                        <a:pt x="101" y="101"/>
                      </a:lnTo>
                      <a:lnTo>
                        <a:pt x="101" y="100"/>
                      </a:lnTo>
                      <a:lnTo>
                        <a:pt x="102" y="99"/>
                      </a:lnTo>
                      <a:lnTo>
                        <a:pt x="102" y="98"/>
                      </a:lnTo>
                      <a:lnTo>
                        <a:pt x="103" y="98"/>
                      </a:lnTo>
                      <a:lnTo>
                        <a:pt x="103" y="97"/>
                      </a:lnTo>
                      <a:lnTo>
                        <a:pt x="103" y="96"/>
                      </a:lnTo>
                      <a:lnTo>
                        <a:pt x="104" y="95"/>
                      </a:lnTo>
                      <a:lnTo>
                        <a:pt x="104" y="94"/>
                      </a:lnTo>
                      <a:lnTo>
                        <a:pt x="104" y="94"/>
                      </a:lnTo>
                      <a:lnTo>
                        <a:pt x="105" y="93"/>
                      </a:lnTo>
                      <a:lnTo>
                        <a:pt x="105" y="92"/>
                      </a:lnTo>
                      <a:lnTo>
                        <a:pt x="105" y="91"/>
                      </a:lnTo>
                      <a:lnTo>
                        <a:pt x="106" y="91"/>
                      </a:lnTo>
                      <a:lnTo>
                        <a:pt x="106" y="90"/>
                      </a:lnTo>
                      <a:lnTo>
                        <a:pt x="106" y="89"/>
                      </a:lnTo>
                      <a:lnTo>
                        <a:pt x="107" y="88"/>
                      </a:lnTo>
                      <a:lnTo>
                        <a:pt x="107" y="88"/>
                      </a:lnTo>
                      <a:lnTo>
                        <a:pt x="107" y="87"/>
                      </a:lnTo>
                      <a:lnTo>
                        <a:pt x="107" y="86"/>
                      </a:lnTo>
                      <a:lnTo>
                        <a:pt x="108" y="85"/>
                      </a:lnTo>
                      <a:lnTo>
                        <a:pt x="108" y="85"/>
                      </a:lnTo>
                      <a:lnTo>
                        <a:pt x="108" y="84"/>
                      </a:lnTo>
                      <a:lnTo>
                        <a:pt x="109" y="83"/>
                      </a:lnTo>
                      <a:lnTo>
                        <a:pt x="109" y="82"/>
                      </a:lnTo>
                      <a:lnTo>
                        <a:pt x="109" y="81"/>
                      </a:lnTo>
                      <a:lnTo>
                        <a:pt x="109" y="81"/>
                      </a:lnTo>
                      <a:lnTo>
                        <a:pt x="110" y="80"/>
                      </a:lnTo>
                      <a:lnTo>
                        <a:pt x="110" y="79"/>
                      </a:lnTo>
                      <a:lnTo>
                        <a:pt x="110" y="78"/>
                      </a:lnTo>
                      <a:lnTo>
                        <a:pt x="110" y="78"/>
                      </a:lnTo>
                      <a:lnTo>
                        <a:pt x="110" y="77"/>
                      </a:lnTo>
                      <a:lnTo>
                        <a:pt x="111" y="76"/>
                      </a:lnTo>
                      <a:lnTo>
                        <a:pt x="111" y="75"/>
                      </a:lnTo>
                      <a:lnTo>
                        <a:pt x="111" y="75"/>
                      </a:lnTo>
                      <a:lnTo>
                        <a:pt x="111" y="74"/>
                      </a:lnTo>
                      <a:lnTo>
                        <a:pt x="111" y="73"/>
                      </a:lnTo>
                      <a:lnTo>
                        <a:pt x="112" y="72"/>
                      </a:lnTo>
                      <a:lnTo>
                        <a:pt x="112" y="72"/>
                      </a:lnTo>
                      <a:lnTo>
                        <a:pt x="112" y="71"/>
                      </a:lnTo>
                      <a:lnTo>
                        <a:pt x="112" y="70"/>
                      </a:lnTo>
                      <a:lnTo>
                        <a:pt x="112" y="69"/>
                      </a:lnTo>
                      <a:lnTo>
                        <a:pt x="112" y="68"/>
                      </a:lnTo>
                      <a:lnTo>
                        <a:pt x="112" y="68"/>
                      </a:lnTo>
                      <a:lnTo>
                        <a:pt x="113" y="67"/>
                      </a:lnTo>
                      <a:lnTo>
                        <a:pt x="113" y="66"/>
                      </a:lnTo>
                      <a:lnTo>
                        <a:pt x="113" y="65"/>
                      </a:lnTo>
                      <a:lnTo>
                        <a:pt x="113" y="65"/>
                      </a:lnTo>
                      <a:lnTo>
                        <a:pt x="113" y="64"/>
                      </a:lnTo>
                      <a:lnTo>
                        <a:pt x="113" y="63"/>
                      </a:lnTo>
                      <a:lnTo>
                        <a:pt x="113" y="62"/>
                      </a:lnTo>
                      <a:lnTo>
                        <a:pt x="113" y="62"/>
                      </a:lnTo>
                      <a:lnTo>
                        <a:pt x="113" y="61"/>
                      </a:lnTo>
                      <a:lnTo>
                        <a:pt x="114" y="60"/>
                      </a:lnTo>
                      <a:lnTo>
                        <a:pt x="114" y="59"/>
                      </a:lnTo>
                      <a:lnTo>
                        <a:pt x="114" y="59"/>
                      </a:lnTo>
                      <a:lnTo>
                        <a:pt x="114" y="58"/>
                      </a:lnTo>
                      <a:lnTo>
                        <a:pt x="114" y="57"/>
                      </a:lnTo>
                      <a:lnTo>
                        <a:pt x="114" y="56"/>
                      </a:lnTo>
                      <a:lnTo>
                        <a:pt x="114" y="55"/>
                      </a:lnTo>
                      <a:lnTo>
                        <a:pt x="114" y="55"/>
                      </a:lnTo>
                      <a:lnTo>
                        <a:pt x="114" y="54"/>
                      </a:lnTo>
                      <a:lnTo>
                        <a:pt x="114" y="53"/>
                      </a:lnTo>
                      <a:lnTo>
                        <a:pt x="114" y="52"/>
                      </a:lnTo>
                      <a:lnTo>
                        <a:pt x="114" y="52"/>
                      </a:lnTo>
                      <a:lnTo>
                        <a:pt x="114" y="51"/>
                      </a:lnTo>
                      <a:lnTo>
                        <a:pt x="114" y="50"/>
                      </a:lnTo>
                      <a:lnTo>
                        <a:pt x="114" y="49"/>
                      </a:lnTo>
                      <a:lnTo>
                        <a:pt x="115" y="49"/>
                      </a:lnTo>
                      <a:lnTo>
                        <a:pt x="115" y="48"/>
                      </a:lnTo>
                      <a:lnTo>
                        <a:pt x="115" y="47"/>
                      </a:lnTo>
                      <a:lnTo>
                        <a:pt x="115" y="46"/>
                      </a:lnTo>
                      <a:lnTo>
                        <a:pt x="115" y="46"/>
                      </a:lnTo>
                      <a:lnTo>
                        <a:pt x="115" y="45"/>
                      </a:lnTo>
                      <a:lnTo>
                        <a:pt x="115" y="44"/>
                      </a:lnTo>
                      <a:lnTo>
                        <a:pt x="115" y="43"/>
                      </a:lnTo>
                      <a:lnTo>
                        <a:pt x="115" y="42"/>
                      </a:lnTo>
                      <a:lnTo>
                        <a:pt x="115" y="42"/>
                      </a:lnTo>
                      <a:lnTo>
                        <a:pt x="115" y="41"/>
                      </a:lnTo>
                      <a:lnTo>
                        <a:pt x="115" y="40"/>
                      </a:lnTo>
                      <a:lnTo>
                        <a:pt x="115" y="39"/>
                      </a:lnTo>
                      <a:lnTo>
                        <a:pt x="115" y="39"/>
                      </a:lnTo>
                      <a:lnTo>
                        <a:pt x="115" y="38"/>
                      </a:lnTo>
                      <a:lnTo>
                        <a:pt x="115" y="37"/>
                      </a:lnTo>
                      <a:lnTo>
                        <a:pt x="115" y="36"/>
                      </a:lnTo>
                      <a:lnTo>
                        <a:pt x="115" y="36"/>
                      </a:lnTo>
                      <a:lnTo>
                        <a:pt x="115" y="35"/>
                      </a:lnTo>
                      <a:lnTo>
                        <a:pt x="115" y="34"/>
                      </a:lnTo>
                      <a:lnTo>
                        <a:pt x="115" y="33"/>
                      </a:lnTo>
                      <a:lnTo>
                        <a:pt x="116" y="33"/>
                      </a:lnTo>
                      <a:lnTo>
                        <a:pt x="116" y="32"/>
                      </a:lnTo>
                      <a:lnTo>
                        <a:pt x="116" y="31"/>
                      </a:lnTo>
                      <a:lnTo>
                        <a:pt x="116" y="30"/>
                      </a:lnTo>
                      <a:lnTo>
                        <a:pt x="116" y="29"/>
                      </a:lnTo>
                      <a:lnTo>
                        <a:pt x="116" y="29"/>
                      </a:lnTo>
                      <a:lnTo>
                        <a:pt x="116" y="28"/>
                      </a:lnTo>
                      <a:lnTo>
                        <a:pt x="116" y="27"/>
                      </a:lnTo>
                      <a:lnTo>
                        <a:pt x="116" y="26"/>
                      </a:lnTo>
                      <a:lnTo>
                        <a:pt x="116" y="26"/>
                      </a:lnTo>
                      <a:lnTo>
                        <a:pt x="116" y="25"/>
                      </a:lnTo>
                      <a:lnTo>
                        <a:pt x="116" y="24"/>
                      </a:lnTo>
                      <a:lnTo>
                        <a:pt x="116" y="23"/>
                      </a:lnTo>
                      <a:lnTo>
                        <a:pt x="116" y="23"/>
                      </a:lnTo>
                      <a:lnTo>
                        <a:pt x="116" y="22"/>
                      </a:lnTo>
                      <a:lnTo>
                        <a:pt x="116" y="21"/>
                      </a:lnTo>
                      <a:lnTo>
                        <a:pt x="116" y="20"/>
                      </a:lnTo>
                      <a:lnTo>
                        <a:pt x="116" y="20"/>
                      </a:lnTo>
                      <a:lnTo>
                        <a:pt x="116" y="19"/>
                      </a:lnTo>
                      <a:lnTo>
                        <a:pt x="116" y="18"/>
                      </a:lnTo>
                      <a:lnTo>
                        <a:pt x="116" y="17"/>
                      </a:lnTo>
                      <a:lnTo>
                        <a:pt x="116" y="16"/>
                      </a:lnTo>
                      <a:lnTo>
                        <a:pt x="116" y="16"/>
                      </a:lnTo>
                      <a:lnTo>
                        <a:pt x="116" y="15"/>
                      </a:lnTo>
                      <a:lnTo>
                        <a:pt x="116" y="14"/>
                      </a:lnTo>
                      <a:lnTo>
                        <a:pt x="116" y="13"/>
                      </a:lnTo>
                      <a:lnTo>
                        <a:pt x="116" y="13"/>
                      </a:lnTo>
                      <a:lnTo>
                        <a:pt x="116" y="12"/>
                      </a:lnTo>
                      <a:lnTo>
                        <a:pt x="116" y="11"/>
                      </a:lnTo>
                      <a:lnTo>
                        <a:pt x="116" y="10"/>
                      </a:lnTo>
                      <a:lnTo>
                        <a:pt x="116" y="10"/>
                      </a:lnTo>
                      <a:lnTo>
                        <a:pt x="116" y="9"/>
                      </a:lnTo>
                      <a:lnTo>
                        <a:pt x="116" y="8"/>
                      </a:lnTo>
                      <a:lnTo>
                        <a:pt x="116" y="7"/>
                      </a:lnTo>
                      <a:lnTo>
                        <a:pt x="116" y="7"/>
                      </a:lnTo>
                      <a:lnTo>
                        <a:pt x="116" y="6"/>
                      </a:lnTo>
                      <a:lnTo>
                        <a:pt x="116" y="5"/>
                      </a:lnTo>
                      <a:lnTo>
                        <a:pt x="116" y="4"/>
                      </a:lnTo>
                      <a:lnTo>
                        <a:pt x="116" y="3"/>
                      </a:lnTo>
                      <a:lnTo>
                        <a:pt x="116" y="3"/>
                      </a:lnTo>
                      <a:lnTo>
                        <a:pt x="116" y="2"/>
                      </a:lnTo>
                      <a:lnTo>
                        <a:pt x="116" y="1"/>
                      </a:lnTo>
                      <a:lnTo>
                        <a:pt x="116" y="0"/>
                      </a:lnTo>
                      <a:lnTo>
                        <a:pt x="116" y="0"/>
                      </a:lnTo>
                      <a:lnTo>
                        <a:pt x="116" y="1"/>
                      </a:lnTo>
                      <a:lnTo>
                        <a:pt x="116" y="2"/>
                      </a:lnTo>
                      <a:lnTo>
                        <a:pt x="116" y="3"/>
                      </a:lnTo>
                      <a:lnTo>
                        <a:pt x="116" y="3"/>
                      </a:lnTo>
                      <a:lnTo>
                        <a:pt x="116" y="4"/>
                      </a:lnTo>
                      <a:lnTo>
                        <a:pt x="116" y="5"/>
                      </a:lnTo>
                      <a:lnTo>
                        <a:pt x="116" y="6"/>
                      </a:lnTo>
                      <a:lnTo>
                        <a:pt x="116" y="7"/>
                      </a:lnTo>
                      <a:lnTo>
                        <a:pt x="116" y="7"/>
                      </a:lnTo>
                      <a:lnTo>
                        <a:pt x="116" y="8"/>
                      </a:lnTo>
                      <a:lnTo>
                        <a:pt x="116" y="9"/>
                      </a:lnTo>
                      <a:lnTo>
                        <a:pt x="116" y="10"/>
                      </a:lnTo>
                      <a:lnTo>
                        <a:pt x="116" y="10"/>
                      </a:lnTo>
                      <a:lnTo>
                        <a:pt x="116" y="11"/>
                      </a:lnTo>
                      <a:lnTo>
                        <a:pt x="116" y="12"/>
                      </a:lnTo>
                      <a:lnTo>
                        <a:pt x="116" y="13"/>
                      </a:lnTo>
                      <a:lnTo>
                        <a:pt x="116" y="13"/>
                      </a:lnTo>
                      <a:lnTo>
                        <a:pt x="116" y="14"/>
                      </a:lnTo>
                      <a:lnTo>
                        <a:pt x="116" y="15"/>
                      </a:lnTo>
                      <a:lnTo>
                        <a:pt x="116" y="16"/>
                      </a:lnTo>
                      <a:lnTo>
                        <a:pt x="116" y="16"/>
                      </a:lnTo>
                      <a:lnTo>
                        <a:pt x="116" y="17"/>
                      </a:lnTo>
                      <a:lnTo>
                        <a:pt x="116" y="18"/>
                      </a:lnTo>
                      <a:lnTo>
                        <a:pt x="116" y="19"/>
                      </a:lnTo>
                      <a:lnTo>
                        <a:pt x="116" y="20"/>
                      </a:lnTo>
                      <a:lnTo>
                        <a:pt x="116" y="20"/>
                      </a:lnTo>
                      <a:lnTo>
                        <a:pt x="116" y="21"/>
                      </a:lnTo>
                      <a:lnTo>
                        <a:pt x="116" y="22"/>
                      </a:lnTo>
                      <a:lnTo>
                        <a:pt x="116" y="23"/>
                      </a:lnTo>
                      <a:lnTo>
                        <a:pt x="116" y="23"/>
                      </a:lnTo>
                      <a:lnTo>
                        <a:pt x="116" y="24"/>
                      </a:lnTo>
                      <a:lnTo>
                        <a:pt x="116" y="25"/>
                      </a:lnTo>
                      <a:lnTo>
                        <a:pt x="116" y="26"/>
                      </a:lnTo>
                      <a:lnTo>
                        <a:pt x="116" y="26"/>
                      </a:lnTo>
                      <a:lnTo>
                        <a:pt x="116" y="27"/>
                      </a:lnTo>
                      <a:lnTo>
                        <a:pt x="116" y="28"/>
                      </a:lnTo>
                      <a:lnTo>
                        <a:pt x="116" y="29"/>
                      </a:lnTo>
                      <a:lnTo>
                        <a:pt x="116" y="29"/>
                      </a:lnTo>
                      <a:lnTo>
                        <a:pt x="117" y="30"/>
                      </a:lnTo>
                      <a:lnTo>
                        <a:pt x="117" y="31"/>
                      </a:lnTo>
                      <a:lnTo>
                        <a:pt x="117" y="32"/>
                      </a:lnTo>
                      <a:lnTo>
                        <a:pt x="117" y="33"/>
                      </a:lnTo>
                      <a:lnTo>
                        <a:pt x="117" y="33"/>
                      </a:lnTo>
                      <a:lnTo>
                        <a:pt x="117" y="34"/>
                      </a:lnTo>
                      <a:lnTo>
                        <a:pt x="117" y="35"/>
                      </a:lnTo>
                      <a:lnTo>
                        <a:pt x="117" y="36"/>
                      </a:lnTo>
                      <a:lnTo>
                        <a:pt x="117" y="36"/>
                      </a:lnTo>
                      <a:lnTo>
                        <a:pt x="117" y="37"/>
                      </a:lnTo>
                      <a:lnTo>
                        <a:pt x="117" y="38"/>
                      </a:lnTo>
                      <a:lnTo>
                        <a:pt x="117" y="39"/>
                      </a:lnTo>
                      <a:lnTo>
                        <a:pt x="117" y="39"/>
                      </a:lnTo>
                      <a:lnTo>
                        <a:pt x="117" y="40"/>
                      </a:lnTo>
                      <a:lnTo>
                        <a:pt x="117" y="41"/>
                      </a:lnTo>
                      <a:lnTo>
                        <a:pt x="117" y="42"/>
                      </a:lnTo>
                      <a:lnTo>
                        <a:pt x="117" y="42"/>
                      </a:lnTo>
                      <a:lnTo>
                        <a:pt x="117" y="43"/>
                      </a:lnTo>
                      <a:lnTo>
                        <a:pt x="117" y="44"/>
                      </a:lnTo>
                      <a:lnTo>
                        <a:pt x="117" y="45"/>
                      </a:lnTo>
                      <a:lnTo>
                        <a:pt x="117" y="46"/>
                      </a:lnTo>
                      <a:lnTo>
                        <a:pt x="117" y="46"/>
                      </a:lnTo>
                      <a:lnTo>
                        <a:pt x="117" y="47"/>
                      </a:lnTo>
                      <a:lnTo>
                        <a:pt x="118" y="48"/>
                      </a:lnTo>
                      <a:lnTo>
                        <a:pt x="118" y="49"/>
                      </a:lnTo>
                      <a:lnTo>
                        <a:pt x="118" y="49"/>
                      </a:lnTo>
                      <a:lnTo>
                        <a:pt x="118" y="50"/>
                      </a:lnTo>
                      <a:lnTo>
                        <a:pt x="118" y="51"/>
                      </a:lnTo>
                      <a:lnTo>
                        <a:pt x="118" y="52"/>
                      </a:lnTo>
                      <a:lnTo>
                        <a:pt x="118" y="52"/>
                      </a:lnTo>
                      <a:lnTo>
                        <a:pt x="118" y="53"/>
                      </a:lnTo>
                      <a:lnTo>
                        <a:pt x="118" y="54"/>
                      </a:lnTo>
                      <a:lnTo>
                        <a:pt x="118" y="55"/>
                      </a:lnTo>
                      <a:lnTo>
                        <a:pt x="118" y="55"/>
                      </a:lnTo>
                      <a:lnTo>
                        <a:pt x="118" y="56"/>
                      </a:lnTo>
                      <a:lnTo>
                        <a:pt x="118" y="57"/>
                      </a:lnTo>
                      <a:lnTo>
                        <a:pt x="118" y="58"/>
                      </a:lnTo>
                      <a:lnTo>
                        <a:pt x="118" y="59"/>
                      </a:lnTo>
                      <a:lnTo>
                        <a:pt x="118" y="59"/>
                      </a:lnTo>
                      <a:lnTo>
                        <a:pt x="119" y="60"/>
                      </a:lnTo>
                      <a:lnTo>
                        <a:pt x="119" y="61"/>
                      </a:lnTo>
                      <a:lnTo>
                        <a:pt x="119" y="62"/>
                      </a:lnTo>
                      <a:lnTo>
                        <a:pt x="119" y="62"/>
                      </a:lnTo>
                      <a:lnTo>
                        <a:pt x="119" y="63"/>
                      </a:lnTo>
                      <a:lnTo>
                        <a:pt x="119" y="64"/>
                      </a:lnTo>
                      <a:lnTo>
                        <a:pt x="119" y="65"/>
                      </a:lnTo>
                      <a:lnTo>
                        <a:pt x="119" y="65"/>
                      </a:lnTo>
                      <a:lnTo>
                        <a:pt x="119" y="66"/>
                      </a:lnTo>
                      <a:lnTo>
                        <a:pt x="119" y="67"/>
                      </a:lnTo>
                      <a:lnTo>
                        <a:pt x="120" y="68"/>
                      </a:lnTo>
                      <a:lnTo>
                        <a:pt x="120" y="68"/>
                      </a:lnTo>
                      <a:lnTo>
                        <a:pt x="120" y="69"/>
                      </a:lnTo>
                      <a:lnTo>
                        <a:pt x="120" y="70"/>
                      </a:lnTo>
                      <a:lnTo>
                        <a:pt x="120" y="71"/>
                      </a:lnTo>
                      <a:lnTo>
                        <a:pt x="120" y="72"/>
                      </a:lnTo>
                      <a:lnTo>
                        <a:pt x="121" y="72"/>
                      </a:lnTo>
                      <a:lnTo>
                        <a:pt x="121" y="73"/>
                      </a:lnTo>
                      <a:lnTo>
                        <a:pt x="121" y="74"/>
                      </a:lnTo>
                      <a:lnTo>
                        <a:pt x="121" y="75"/>
                      </a:lnTo>
                      <a:lnTo>
                        <a:pt x="121" y="75"/>
                      </a:lnTo>
                      <a:lnTo>
                        <a:pt x="121" y="76"/>
                      </a:lnTo>
                      <a:lnTo>
                        <a:pt x="122" y="77"/>
                      </a:lnTo>
                      <a:lnTo>
                        <a:pt x="122" y="78"/>
                      </a:lnTo>
                      <a:lnTo>
                        <a:pt x="122" y="78"/>
                      </a:lnTo>
                      <a:lnTo>
                        <a:pt x="122" y="79"/>
                      </a:lnTo>
                      <a:lnTo>
                        <a:pt x="123" y="80"/>
                      </a:lnTo>
                      <a:lnTo>
                        <a:pt x="123" y="81"/>
                      </a:lnTo>
                      <a:lnTo>
                        <a:pt x="123" y="81"/>
                      </a:lnTo>
                      <a:lnTo>
                        <a:pt x="123" y="82"/>
                      </a:lnTo>
                      <a:lnTo>
                        <a:pt x="124" y="83"/>
                      </a:lnTo>
                      <a:lnTo>
                        <a:pt x="124" y="84"/>
                      </a:lnTo>
                      <a:lnTo>
                        <a:pt x="124" y="85"/>
                      </a:lnTo>
                      <a:lnTo>
                        <a:pt x="124" y="85"/>
                      </a:lnTo>
                      <a:lnTo>
                        <a:pt x="125" y="86"/>
                      </a:lnTo>
                      <a:lnTo>
                        <a:pt x="125" y="87"/>
                      </a:lnTo>
                      <a:lnTo>
                        <a:pt x="125" y="88"/>
                      </a:lnTo>
                      <a:lnTo>
                        <a:pt x="125" y="88"/>
                      </a:lnTo>
                      <a:lnTo>
                        <a:pt x="126" y="89"/>
                      </a:lnTo>
                      <a:lnTo>
                        <a:pt x="126" y="90"/>
                      </a:lnTo>
                      <a:lnTo>
                        <a:pt x="126" y="91"/>
                      </a:lnTo>
                      <a:lnTo>
                        <a:pt x="127" y="91"/>
                      </a:lnTo>
                      <a:lnTo>
                        <a:pt x="127" y="92"/>
                      </a:lnTo>
                      <a:lnTo>
                        <a:pt x="127" y="93"/>
                      </a:lnTo>
                      <a:lnTo>
                        <a:pt x="128" y="94"/>
                      </a:lnTo>
                      <a:lnTo>
                        <a:pt x="128" y="94"/>
                      </a:lnTo>
                      <a:lnTo>
                        <a:pt x="128" y="95"/>
                      </a:lnTo>
                      <a:lnTo>
                        <a:pt x="129" y="96"/>
                      </a:lnTo>
                      <a:lnTo>
                        <a:pt x="129" y="97"/>
                      </a:lnTo>
                      <a:lnTo>
                        <a:pt x="130" y="98"/>
                      </a:lnTo>
                      <a:lnTo>
                        <a:pt x="130" y="98"/>
                      </a:lnTo>
                      <a:lnTo>
                        <a:pt x="130" y="99"/>
                      </a:lnTo>
                      <a:lnTo>
                        <a:pt x="131" y="100"/>
                      </a:lnTo>
                      <a:lnTo>
                        <a:pt x="131" y="101"/>
                      </a:lnTo>
                      <a:lnTo>
                        <a:pt x="131" y="101"/>
                      </a:lnTo>
                      <a:lnTo>
                        <a:pt x="132" y="102"/>
                      </a:lnTo>
                      <a:lnTo>
                        <a:pt x="132" y="103"/>
                      </a:lnTo>
                      <a:lnTo>
                        <a:pt x="133" y="104"/>
                      </a:lnTo>
                      <a:lnTo>
                        <a:pt x="133" y="104"/>
                      </a:lnTo>
                      <a:lnTo>
                        <a:pt x="134" y="105"/>
                      </a:lnTo>
                      <a:lnTo>
                        <a:pt x="134" y="106"/>
                      </a:lnTo>
                      <a:lnTo>
                        <a:pt x="134" y="107"/>
                      </a:lnTo>
                      <a:lnTo>
                        <a:pt x="135" y="107"/>
                      </a:lnTo>
                      <a:lnTo>
                        <a:pt x="135" y="108"/>
                      </a:lnTo>
                      <a:lnTo>
                        <a:pt x="136" y="109"/>
                      </a:lnTo>
                      <a:lnTo>
                        <a:pt x="136" y="110"/>
                      </a:lnTo>
                      <a:lnTo>
                        <a:pt x="137" y="111"/>
                      </a:lnTo>
                      <a:lnTo>
                        <a:pt x="137" y="111"/>
                      </a:lnTo>
                      <a:lnTo>
                        <a:pt x="138" y="112"/>
                      </a:lnTo>
                      <a:lnTo>
                        <a:pt x="138" y="113"/>
                      </a:lnTo>
                      <a:lnTo>
                        <a:pt x="139" y="114"/>
                      </a:lnTo>
                      <a:lnTo>
                        <a:pt x="139" y="114"/>
                      </a:lnTo>
                      <a:lnTo>
                        <a:pt x="140" y="115"/>
                      </a:lnTo>
                      <a:lnTo>
                        <a:pt x="140" y="116"/>
                      </a:lnTo>
                      <a:lnTo>
                        <a:pt x="141" y="117"/>
                      </a:lnTo>
                      <a:lnTo>
                        <a:pt x="141" y="117"/>
                      </a:lnTo>
                      <a:lnTo>
                        <a:pt x="142" y="118"/>
                      </a:lnTo>
                      <a:lnTo>
                        <a:pt x="142" y="119"/>
                      </a:lnTo>
                      <a:lnTo>
                        <a:pt x="143" y="120"/>
                      </a:lnTo>
                      <a:lnTo>
                        <a:pt x="143" y="120"/>
                      </a:lnTo>
                      <a:lnTo>
                        <a:pt x="143" y="121"/>
                      </a:lnTo>
                      <a:lnTo>
                        <a:pt x="144" y="122"/>
                      </a:lnTo>
                      <a:lnTo>
                        <a:pt x="144" y="123"/>
                      </a:lnTo>
                      <a:lnTo>
                        <a:pt x="145" y="124"/>
                      </a:lnTo>
                      <a:lnTo>
                        <a:pt x="145" y="124"/>
                      </a:lnTo>
                      <a:lnTo>
                        <a:pt x="146" y="125"/>
                      </a:lnTo>
                      <a:lnTo>
                        <a:pt x="146" y="126"/>
                      </a:lnTo>
                      <a:lnTo>
                        <a:pt x="146" y="127"/>
                      </a:lnTo>
                      <a:lnTo>
                        <a:pt x="147" y="127"/>
                      </a:lnTo>
                      <a:lnTo>
                        <a:pt x="147" y="128"/>
                      </a:lnTo>
                      <a:lnTo>
                        <a:pt x="148" y="129"/>
                      </a:lnTo>
                      <a:lnTo>
                        <a:pt x="148" y="130"/>
                      </a:lnTo>
                      <a:lnTo>
                        <a:pt x="148" y="130"/>
                      </a:lnTo>
                      <a:lnTo>
                        <a:pt x="149" y="131"/>
                      </a:lnTo>
                      <a:lnTo>
                        <a:pt x="149" y="132"/>
                      </a:lnTo>
                      <a:lnTo>
                        <a:pt x="149" y="133"/>
                      </a:lnTo>
                      <a:lnTo>
                        <a:pt x="149" y="133"/>
                      </a:lnTo>
                      <a:lnTo>
                        <a:pt x="150" y="134"/>
                      </a:lnTo>
                      <a:lnTo>
                        <a:pt x="150" y="135"/>
                      </a:lnTo>
                      <a:lnTo>
                        <a:pt x="150" y="136"/>
                      </a:lnTo>
                      <a:lnTo>
                        <a:pt x="150" y="137"/>
                      </a:lnTo>
                      <a:lnTo>
                        <a:pt x="151" y="137"/>
                      </a:lnTo>
                      <a:lnTo>
                        <a:pt x="151" y="138"/>
                      </a:lnTo>
                      <a:lnTo>
                        <a:pt x="151" y="139"/>
                      </a:lnTo>
                      <a:lnTo>
                        <a:pt x="151" y="140"/>
                      </a:lnTo>
                      <a:lnTo>
                        <a:pt x="152" y="140"/>
                      </a:lnTo>
                      <a:lnTo>
                        <a:pt x="152" y="141"/>
                      </a:lnTo>
                      <a:lnTo>
                        <a:pt x="152" y="142"/>
                      </a:lnTo>
                      <a:lnTo>
                        <a:pt x="152" y="143"/>
                      </a:lnTo>
                      <a:lnTo>
                        <a:pt x="153" y="143"/>
                      </a:lnTo>
                      <a:lnTo>
                        <a:pt x="153" y="144"/>
                      </a:lnTo>
                      <a:lnTo>
                        <a:pt x="153" y="145"/>
                      </a:lnTo>
                      <a:lnTo>
                        <a:pt x="153" y="146"/>
                      </a:lnTo>
                      <a:lnTo>
                        <a:pt x="154" y="146"/>
                      </a:lnTo>
                      <a:lnTo>
                        <a:pt x="154" y="147"/>
                      </a:lnTo>
                      <a:lnTo>
                        <a:pt x="154" y="148"/>
                      </a:lnTo>
                      <a:lnTo>
                        <a:pt x="155" y="149"/>
                      </a:lnTo>
                      <a:lnTo>
                        <a:pt x="155" y="150"/>
                      </a:lnTo>
                      <a:lnTo>
                        <a:pt x="155" y="150"/>
                      </a:lnTo>
                      <a:lnTo>
                        <a:pt x="156" y="151"/>
                      </a:lnTo>
                      <a:lnTo>
                        <a:pt x="156" y="152"/>
                      </a:lnTo>
                      <a:lnTo>
                        <a:pt x="157" y="153"/>
                      </a:lnTo>
                      <a:lnTo>
                        <a:pt x="157" y="153"/>
                      </a:lnTo>
                      <a:lnTo>
                        <a:pt x="158" y="154"/>
                      </a:lnTo>
                      <a:lnTo>
                        <a:pt x="158" y="155"/>
                      </a:lnTo>
                      <a:lnTo>
                        <a:pt x="159" y="156"/>
                      </a:lnTo>
                      <a:lnTo>
                        <a:pt x="159" y="156"/>
                      </a:lnTo>
                      <a:lnTo>
                        <a:pt x="160" y="157"/>
                      </a:lnTo>
                      <a:lnTo>
                        <a:pt x="160" y="158"/>
                      </a:lnTo>
                      <a:lnTo>
                        <a:pt x="161" y="159"/>
                      </a:lnTo>
                      <a:lnTo>
                        <a:pt x="161" y="159"/>
                      </a:lnTo>
                      <a:lnTo>
                        <a:pt x="162" y="160"/>
                      </a:lnTo>
                      <a:lnTo>
                        <a:pt x="163" y="161"/>
                      </a:lnTo>
                      <a:lnTo>
                        <a:pt x="163" y="162"/>
                      </a:lnTo>
                      <a:lnTo>
                        <a:pt x="164" y="163"/>
                      </a:lnTo>
                      <a:lnTo>
                        <a:pt x="165" y="163"/>
                      </a:lnTo>
                      <a:lnTo>
                        <a:pt x="165" y="164"/>
                      </a:lnTo>
                      <a:lnTo>
                        <a:pt x="166" y="165"/>
                      </a:lnTo>
                      <a:lnTo>
                        <a:pt x="167" y="166"/>
                      </a:lnTo>
                      <a:lnTo>
                        <a:pt x="167" y="166"/>
                      </a:lnTo>
                      <a:lnTo>
                        <a:pt x="168" y="167"/>
                      </a:lnTo>
                      <a:lnTo>
                        <a:pt x="169" y="168"/>
                      </a:lnTo>
                      <a:lnTo>
                        <a:pt x="169" y="169"/>
                      </a:lnTo>
                      <a:lnTo>
                        <a:pt x="170" y="169"/>
                      </a:lnTo>
                      <a:lnTo>
                        <a:pt x="171" y="170"/>
                      </a:lnTo>
                      <a:lnTo>
                        <a:pt x="172" y="171"/>
                      </a:lnTo>
                      <a:lnTo>
                        <a:pt x="172" y="172"/>
                      </a:lnTo>
                      <a:lnTo>
                        <a:pt x="173" y="172"/>
                      </a:lnTo>
                      <a:lnTo>
                        <a:pt x="174" y="173"/>
                      </a:lnTo>
                      <a:lnTo>
                        <a:pt x="174" y="174"/>
                      </a:lnTo>
                      <a:lnTo>
                        <a:pt x="175" y="175"/>
                      </a:lnTo>
                      <a:lnTo>
                        <a:pt x="176" y="176"/>
                      </a:lnTo>
                      <a:lnTo>
                        <a:pt x="176" y="176"/>
                      </a:lnTo>
                      <a:lnTo>
                        <a:pt x="177" y="177"/>
                      </a:lnTo>
                      <a:lnTo>
                        <a:pt x="178" y="178"/>
                      </a:lnTo>
                      <a:lnTo>
                        <a:pt x="179" y="179"/>
                      </a:lnTo>
                      <a:lnTo>
                        <a:pt x="179" y="179"/>
                      </a:lnTo>
                      <a:lnTo>
                        <a:pt x="180" y="180"/>
                      </a:lnTo>
                      <a:lnTo>
                        <a:pt x="181" y="181"/>
                      </a:lnTo>
                      <a:lnTo>
                        <a:pt x="181" y="182"/>
                      </a:lnTo>
                      <a:lnTo>
                        <a:pt x="182" y="182"/>
                      </a:lnTo>
                      <a:lnTo>
                        <a:pt x="183" y="183"/>
                      </a:lnTo>
                      <a:lnTo>
                        <a:pt x="183" y="184"/>
                      </a:lnTo>
                      <a:lnTo>
                        <a:pt x="184" y="185"/>
                      </a:lnTo>
                      <a:lnTo>
                        <a:pt x="185" y="186"/>
                      </a:lnTo>
                      <a:lnTo>
                        <a:pt x="186" y="186"/>
                      </a:lnTo>
                      <a:lnTo>
                        <a:pt x="186" y="187"/>
                      </a:lnTo>
                      <a:lnTo>
                        <a:pt x="187" y="188"/>
                      </a:lnTo>
                      <a:lnTo>
                        <a:pt x="188" y="189"/>
                      </a:lnTo>
                      <a:lnTo>
                        <a:pt x="188" y="189"/>
                      </a:lnTo>
                      <a:lnTo>
                        <a:pt x="189" y="190"/>
                      </a:lnTo>
                      <a:lnTo>
                        <a:pt x="190" y="191"/>
                      </a:lnTo>
                      <a:lnTo>
                        <a:pt x="191" y="192"/>
                      </a:lnTo>
                      <a:lnTo>
                        <a:pt x="191" y="192"/>
                      </a:lnTo>
                      <a:lnTo>
                        <a:pt x="192" y="193"/>
                      </a:lnTo>
                      <a:lnTo>
                        <a:pt x="193" y="194"/>
                      </a:lnTo>
                      <a:lnTo>
                        <a:pt x="194" y="195"/>
                      </a:lnTo>
                      <a:lnTo>
                        <a:pt x="195" y="195"/>
                      </a:lnTo>
                      <a:lnTo>
                        <a:pt x="195" y="196"/>
                      </a:lnTo>
                      <a:lnTo>
                        <a:pt x="196" y="197"/>
                      </a:lnTo>
                      <a:lnTo>
                        <a:pt x="197" y="198"/>
                      </a:lnTo>
                      <a:lnTo>
                        <a:pt x="198" y="199"/>
                      </a:lnTo>
                      <a:lnTo>
                        <a:pt x="199" y="199"/>
                      </a:lnTo>
                      <a:lnTo>
                        <a:pt x="199" y="200"/>
                      </a:lnTo>
                      <a:lnTo>
                        <a:pt x="200" y="201"/>
                      </a:lnTo>
                      <a:lnTo>
                        <a:pt x="201" y="202"/>
                      </a:lnTo>
                      <a:lnTo>
                        <a:pt x="202" y="202"/>
                      </a:lnTo>
                      <a:lnTo>
                        <a:pt x="202" y="203"/>
                      </a:lnTo>
                      <a:lnTo>
                        <a:pt x="203" y="204"/>
                      </a:lnTo>
                      <a:lnTo>
                        <a:pt x="204" y="205"/>
                      </a:lnTo>
                      <a:lnTo>
                        <a:pt x="205" y="205"/>
                      </a:lnTo>
                      <a:lnTo>
                        <a:pt x="205" y="206"/>
                      </a:lnTo>
                      <a:lnTo>
                        <a:pt x="206" y="207"/>
                      </a:lnTo>
                      <a:lnTo>
                        <a:pt x="207" y="208"/>
                      </a:lnTo>
                      <a:lnTo>
                        <a:pt x="207" y="208"/>
                      </a:lnTo>
                      <a:lnTo>
                        <a:pt x="208" y="209"/>
                      </a:lnTo>
                      <a:lnTo>
                        <a:pt x="209" y="210"/>
                      </a:lnTo>
                      <a:lnTo>
                        <a:pt x="209" y="211"/>
                      </a:lnTo>
                      <a:lnTo>
                        <a:pt x="210" y="212"/>
                      </a:lnTo>
                      <a:lnTo>
                        <a:pt x="210" y="212"/>
                      </a:lnTo>
                      <a:lnTo>
                        <a:pt x="211" y="213"/>
                      </a:lnTo>
                      <a:lnTo>
                        <a:pt x="211" y="214"/>
                      </a:lnTo>
                      <a:lnTo>
                        <a:pt x="211" y="215"/>
                      </a:lnTo>
                      <a:lnTo>
                        <a:pt x="212" y="215"/>
                      </a:lnTo>
                      <a:lnTo>
                        <a:pt x="212" y="216"/>
                      </a:lnTo>
                      <a:lnTo>
                        <a:pt x="212" y="217"/>
                      </a:lnTo>
                      <a:lnTo>
                        <a:pt x="213" y="218"/>
                      </a:lnTo>
                      <a:lnTo>
                        <a:pt x="213" y="218"/>
                      </a:lnTo>
                      <a:lnTo>
                        <a:pt x="213" y="219"/>
                      </a:lnTo>
                      <a:lnTo>
                        <a:pt x="213" y="220"/>
                      </a:lnTo>
                      <a:lnTo>
                        <a:pt x="213" y="221"/>
                      </a:lnTo>
                      <a:lnTo>
                        <a:pt x="213" y="221"/>
                      </a:lnTo>
                      <a:lnTo>
                        <a:pt x="213" y="222"/>
                      </a:lnTo>
                      <a:lnTo>
                        <a:pt x="213" y="223"/>
                      </a:lnTo>
                      <a:lnTo>
                        <a:pt x="213" y="224"/>
                      </a:lnTo>
                      <a:lnTo>
                        <a:pt x="213" y="225"/>
                      </a:lnTo>
                      <a:lnTo>
                        <a:pt x="213" y="225"/>
                      </a:lnTo>
                      <a:lnTo>
                        <a:pt x="212" y="226"/>
                      </a:lnTo>
                      <a:lnTo>
                        <a:pt x="212" y="227"/>
                      </a:lnTo>
                      <a:lnTo>
                        <a:pt x="212" y="228"/>
                      </a:lnTo>
                      <a:lnTo>
                        <a:pt x="212" y="228"/>
                      </a:lnTo>
                      <a:lnTo>
                        <a:pt x="211" y="229"/>
                      </a:lnTo>
                      <a:lnTo>
                        <a:pt x="211" y="230"/>
                      </a:lnTo>
                      <a:lnTo>
                        <a:pt x="210" y="231"/>
                      </a:lnTo>
                      <a:lnTo>
                        <a:pt x="210" y="231"/>
                      </a:lnTo>
                      <a:lnTo>
                        <a:pt x="210" y="232"/>
                      </a:lnTo>
                      <a:lnTo>
                        <a:pt x="209" y="233"/>
                      </a:lnTo>
                      <a:lnTo>
                        <a:pt x="208" y="234"/>
                      </a:lnTo>
                      <a:lnTo>
                        <a:pt x="208" y="234"/>
                      </a:lnTo>
                      <a:lnTo>
                        <a:pt x="207" y="235"/>
                      </a:lnTo>
                      <a:lnTo>
                        <a:pt x="207" y="236"/>
                      </a:lnTo>
                      <a:lnTo>
                        <a:pt x="206" y="237"/>
                      </a:lnTo>
                      <a:lnTo>
                        <a:pt x="205" y="238"/>
                      </a:lnTo>
                      <a:lnTo>
                        <a:pt x="204" y="238"/>
                      </a:lnTo>
                      <a:lnTo>
                        <a:pt x="204" y="239"/>
                      </a:lnTo>
                      <a:lnTo>
                        <a:pt x="203" y="240"/>
                      </a:lnTo>
                      <a:lnTo>
                        <a:pt x="202" y="241"/>
                      </a:lnTo>
                      <a:lnTo>
                        <a:pt x="201" y="241"/>
                      </a:lnTo>
                      <a:lnTo>
                        <a:pt x="201" y="242"/>
                      </a:lnTo>
                      <a:lnTo>
                        <a:pt x="200" y="243"/>
                      </a:lnTo>
                      <a:lnTo>
                        <a:pt x="199" y="244"/>
                      </a:lnTo>
                      <a:lnTo>
                        <a:pt x="198" y="244"/>
                      </a:lnTo>
                      <a:lnTo>
                        <a:pt x="197" y="245"/>
                      </a:lnTo>
                      <a:lnTo>
                        <a:pt x="196" y="246"/>
                      </a:lnTo>
                      <a:lnTo>
                        <a:pt x="195" y="247"/>
                      </a:lnTo>
                      <a:lnTo>
                        <a:pt x="194" y="247"/>
                      </a:lnTo>
                      <a:lnTo>
                        <a:pt x="193" y="248"/>
                      </a:lnTo>
                      <a:lnTo>
                        <a:pt x="192" y="249"/>
                      </a:lnTo>
                      <a:lnTo>
                        <a:pt x="191" y="250"/>
                      </a:lnTo>
                      <a:lnTo>
                        <a:pt x="190" y="251"/>
                      </a:lnTo>
                      <a:lnTo>
                        <a:pt x="189" y="251"/>
                      </a:lnTo>
                      <a:lnTo>
                        <a:pt x="188" y="252"/>
                      </a:lnTo>
                      <a:lnTo>
                        <a:pt x="187" y="253"/>
                      </a:lnTo>
                      <a:lnTo>
                        <a:pt x="186" y="254"/>
                      </a:lnTo>
                      <a:lnTo>
                        <a:pt x="185" y="254"/>
                      </a:lnTo>
                      <a:lnTo>
                        <a:pt x="184" y="255"/>
                      </a:lnTo>
                      <a:lnTo>
                        <a:pt x="183" y="256"/>
                      </a:lnTo>
                      <a:lnTo>
                        <a:pt x="183" y="257"/>
                      </a:lnTo>
                      <a:lnTo>
                        <a:pt x="182" y="257"/>
                      </a:lnTo>
                      <a:lnTo>
                        <a:pt x="181" y="258"/>
                      </a:lnTo>
                      <a:lnTo>
                        <a:pt x="180" y="259"/>
                      </a:lnTo>
                      <a:lnTo>
                        <a:pt x="179" y="260"/>
                      </a:lnTo>
                      <a:lnTo>
                        <a:pt x="178" y="260"/>
                      </a:lnTo>
                      <a:lnTo>
                        <a:pt x="177" y="261"/>
                      </a:lnTo>
                      <a:lnTo>
                        <a:pt x="177" y="262"/>
                      </a:lnTo>
                      <a:lnTo>
                        <a:pt x="176" y="263"/>
                      </a:lnTo>
                      <a:lnTo>
                        <a:pt x="175" y="264"/>
                      </a:lnTo>
                      <a:lnTo>
                        <a:pt x="175" y="264"/>
                      </a:lnTo>
                      <a:lnTo>
                        <a:pt x="174" y="265"/>
                      </a:lnTo>
                      <a:lnTo>
                        <a:pt x="173" y="266"/>
                      </a:lnTo>
                      <a:lnTo>
                        <a:pt x="173" y="267"/>
                      </a:lnTo>
                      <a:lnTo>
                        <a:pt x="173" y="267"/>
                      </a:lnTo>
                      <a:lnTo>
                        <a:pt x="172" y="268"/>
                      </a:lnTo>
                      <a:lnTo>
                        <a:pt x="172" y="269"/>
                      </a:lnTo>
                      <a:lnTo>
                        <a:pt x="172" y="270"/>
                      </a:lnTo>
                      <a:lnTo>
                        <a:pt x="172" y="270"/>
                      </a:lnTo>
                      <a:lnTo>
                        <a:pt x="172" y="271"/>
                      </a:lnTo>
                      <a:lnTo>
                        <a:pt x="172" y="272"/>
                      </a:lnTo>
                      <a:lnTo>
                        <a:pt x="172" y="273"/>
                      </a:lnTo>
                      <a:lnTo>
                        <a:pt x="172" y="273"/>
                      </a:lnTo>
                      <a:lnTo>
                        <a:pt x="172" y="274"/>
                      </a:lnTo>
                      <a:lnTo>
                        <a:pt x="172" y="275"/>
                      </a:lnTo>
                      <a:lnTo>
                        <a:pt x="173" y="276"/>
                      </a:lnTo>
                      <a:lnTo>
                        <a:pt x="173" y="277"/>
                      </a:lnTo>
                      <a:lnTo>
                        <a:pt x="174" y="277"/>
                      </a:lnTo>
                      <a:lnTo>
                        <a:pt x="175" y="278"/>
                      </a:lnTo>
                      <a:lnTo>
                        <a:pt x="175" y="279"/>
                      </a:lnTo>
                      <a:lnTo>
                        <a:pt x="176" y="280"/>
                      </a:lnTo>
                      <a:lnTo>
                        <a:pt x="177" y="280"/>
                      </a:lnTo>
                      <a:lnTo>
                        <a:pt x="178" y="281"/>
                      </a:lnTo>
                      <a:lnTo>
                        <a:pt x="179" y="282"/>
                      </a:lnTo>
                      <a:lnTo>
                        <a:pt x="180" y="283"/>
                      </a:lnTo>
                      <a:lnTo>
                        <a:pt x="181" y="283"/>
                      </a:lnTo>
                      <a:lnTo>
                        <a:pt x="182" y="284"/>
                      </a:lnTo>
                      <a:lnTo>
                        <a:pt x="183" y="285"/>
                      </a:lnTo>
                      <a:lnTo>
                        <a:pt x="185" y="286"/>
                      </a:lnTo>
                      <a:lnTo>
                        <a:pt x="186" y="286"/>
                      </a:lnTo>
                      <a:lnTo>
                        <a:pt x="187" y="287"/>
                      </a:lnTo>
                      <a:lnTo>
                        <a:pt x="189" y="288"/>
                      </a:lnTo>
                      <a:lnTo>
                        <a:pt x="190" y="289"/>
                      </a:lnTo>
                      <a:lnTo>
                        <a:pt x="192" y="290"/>
                      </a:lnTo>
                      <a:lnTo>
                        <a:pt x="193" y="290"/>
                      </a:lnTo>
                      <a:lnTo>
                        <a:pt x="195" y="291"/>
                      </a:lnTo>
                      <a:lnTo>
                        <a:pt x="196" y="292"/>
                      </a:lnTo>
                      <a:lnTo>
                        <a:pt x="198" y="293"/>
                      </a:lnTo>
                      <a:lnTo>
                        <a:pt x="199" y="293"/>
                      </a:lnTo>
                      <a:lnTo>
                        <a:pt x="201" y="294"/>
                      </a:lnTo>
                      <a:lnTo>
                        <a:pt x="202" y="295"/>
                      </a:lnTo>
                      <a:lnTo>
                        <a:pt x="204" y="296"/>
                      </a:lnTo>
                      <a:lnTo>
                        <a:pt x="205" y="296"/>
                      </a:lnTo>
                      <a:lnTo>
                        <a:pt x="207" y="297"/>
                      </a:lnTo>
                      <a:lnTo>
                        <a:pt x="208" y="298"/>
                      </a:lnTo>
                      <a:lnTo>
                        <a:pt x="210" y="299"/>
                      </a:lnTo>
                      <a:lnTo>
                        <a:pt x="211" y="299"/>
                      </a:lnTo>
                      <a:lnTo>
                        <a:pt x="213" y="300"/>
                      </a:lnTo>
                      <a:lnTo>
                        <a:pt x="214" y="301"/>
                      </a:lnTo>
                      <a:lnTo>
                        <a:pt x="216" y="302"/>
                      </a:lnTo>
                      <a:lnTo>
                        <a:pt x="217" y="303"/>
                      </a:lnTo>
                      <a:lnTo>
                        <a:pt x="218" y="303"/>
                      </a:lnTo>
                      <a:lnTo>
                        <a:pt x="220" y="304"/>
                      </a:lnTo>
                      <a:lnTo>
                        <a:pt x="221" y="305"/>
                      </a:lnTo>
                      <a:lnTo>
                        <a:pt x="222" y="306"/>
                      </a:lnTo>
                      <a:lnTo>
                        <a:pt x="223" y="306"/>
                      </a:lnTo>
                      <a:lnTo>
                        <a:pt x="224" y="307"/>
                      </a:lnTo>
                      <a:lnTo>
                        <a:pt x="225" y="308"/>
                      </a:lnTo>
                      <a:lnTo>
                        <a:pt x="226" y="309"/>
                      </a:lnTo>
                      <a:lnTo>
                        <a:pt x="227" y="309"/>
                      </a:lnTo>
                      <a:lnTo>
                        <a:pt x="228" y="310"/>
                      </a:lnTo>
                      <a:lnTo>
                        <a:pt x="229" y="311"/>
                      </a:lnTo>
                      <a:lnTo>
                        <a:pt x="230" y="312"/>
                      </a:lnTo>
                      <a:lnTo>
                        <a:pt x="230" y="312"/>
                      </a:lnTo>
                      <a:lnTo>
                        <a:pt x="231" y="313"/>
                      </a:lnTo>
                      <a:lnTo>
                        <a:pt x="231" y="314"/>
                      </a:lnTo>
                      <a:lnTo>
                        <a:pt x="232" y="315"/>
                      </a:lnTo>
                      <a:lnTo>
                        <a:pt x="232" y="316"/>
                      </a:lnTo>
                      <a:lnTo>
                        <a:pt x="232" y="316"/>
                      </a:lnTo>
                      <a:lnTo>
                        <a:pt x="232" y="317"/>
                      </a:lnTo>
                      <a:lnTo>
                        <a:pt x="232" y="318"/>
                      </a:lnTo>
                      <a:lnTo>
                        <a:pt x="232" y="319"/>
                      </a:lnTo>
                      <a:lnTo>
                        <a:pt x="232" y="319"/>
                      </a:lnTo>
                      <a:lnTo>
                        <a:pt x="232" y="320"/>
                      </a:lnTo>
                      <a:lnTo>
                        <a:pt x="231" y="321"/>
                      </a:lnTo>
                      <a:lnTo>
                        <a:pt x="231" y="322"/>
                      </a:lnTo>
                      <a:lnTo>
                        <a:pt x="230" y="322"/>
                      </a:lnTo>
                      <a:lnTo>
                        <a:pt x="229" y="323"/>
                      </a:lnTo>
                      <a:lnTo>
                        <a:pt x="229" y="324"/>
                      </a:lnTo>
                      <a:lnTo>
                        <a:pt x="228" y="325"/>
                      </a:lnTo>
                      <a:lnTo>
                        <a:pt x="227" y="325"/>
                      </a:lnTo>
                      <a:lnTo>
                        <a:pt x="226" y="326"/>
                      </a:lnTo>
                      <a:lnTo>
                        <a:pt x="224" y="327"/>
                      </a:lnTo>
                      <a:lnTo>
                        <a:pt x="223" y="328"/>
                      </a:lnTo>
                      <a:lnTo>
                        <a:pt x="222" y="329"/>
                      </a:lnTo>
                      <a:lnTo>
                        <a:pt x="220" y="329"/>
                      </a:lnTo>
                      <a:lnTo>
                        <a:pt x="218" y="330"/>
                      </a:lnTo>
                      <a:lnTo>
                        <a:pt x="217" y="331"/>
                      </a:lnTo>
                      <a:lnTo>
                        <a:pt x="215" y="332"/>
                      </a:lnTo>
                      <a:lnTo>
                        <a:pt x="213" y="332"/>
                      </a:lnTo>
                      <a:lnTo>
                        <a:pt x="211" y="333"/>
                      </a:lnTo>
                      <a:lnTo>
                        <a:pt x="209" y="334"/>
                      </a:lnTo>
                      <a:lnTo>
                        <a:pt x="207" y="335"/>
                      </a:lnTo>
                      <a:lnTo>
                        <a:pt x="204" y="335"/>
                      </a:lnTo>
                      <a:lnTo>
                        <a:pt x="202" y="336"/>
                      </a:lnTo>
                      <a:lnTo>
                        <a:pt x="200" y="337"/>
                      </a:lnTo>
                      <a:lnTo>
                        <a:pt x="198" y="338"/>
                      </a:lnTo>
                      <a:lnTo>
                        <a:pt x="195" y="338"/>
                      </a:lnTo>
                      <a:lnTo>
                        <a:pt x="193" y="339"/>
                      </a:lnTo>
                      <a:lnTo>
                        <a:pt x="190" y="340"/>
                      </a:lnTo>
                      <a:lnTo>
                        <a:pt x="188" y="341"/>
                      </a:lnTo>
                      <a:lnTo>
                        <a:pt x="185" y="342"/>
                      </a:lnTo>
                      <a:lnTo>
                        <a:pt x="183" y="342"/>
                      </a:lnTo>
                      <a:lnTo>
                        <a:pt x="180" y="343"/>
                      </a:lnTo>
                      <a:lnTo>
                        <a:pt x="178" y="344"/>
                      </a:lnTo>
                      <a:lnTo>
                        <a:pt x="175" y="345"/>
                      </a:lnTo>
                      <a:lnTo>
                        <a:pt x="173" y="345"/>
                      </a:lnTo>
                      <a:lnTo>
                        <a:pt x="170" y="346"/>
                      </a:lnTo>
                      <a:lnTo>
                        <a:pt x="168" y="347"/>
                      </a:lnTo>
                      <a:lnTo>
                        <a:pt x="165" y="348"/>
                      </a:lnTo>
                      <a:lnTo>
                        <a:pt x="163" y="348"/>
                      </a:lnTo>
                      <a:lnTo>
                        <a:pt x="161" y="349"/>
                      </a:lnTo>
                      <a:lnTo>
                        <a:pt x="158" y="350"/>
                      </a:lnTo>
                      <a:lnTo>
                        <a:pt x="156" y="351"/>
                      </a:lnTo>
                      <a:lnTo>
                        <a:pt x="154" y="351"/>
                      </a:lnTo>
                      <a:lnTo>
                        <a:pt x="152" y="352"/>
                      </a:lnTo>
                      <a:lnTo>
                        <a:pt x="150" y="353"/>
                      </a:lnTo>
                      <a:lnTo>
                        <a:pt x="148" y="354"/>
                      </a:lnTo>
                      <a:lnTo>
                        <a:pt x="146" y="355"/>
                      </a:lnTo>
                      <a:lnTo>
                        <a:pt x="144" y="355"/>
                      </a:lnTo>
                      <a:lnTo>
                        <a:pt x="142" y="356"/>
                      </a:lnTo>
                      <a:lnTo>
                        <a:pt x="140" y="357"/>
                      </a:lnTo>
                      <a:lnTo>
                        <a:pt x="139" y="358"/>
                      </a:lnTo>
                      <a:lnTo>
                        <a:pt x="137" y="358"/>
                      </a:lnTo>
                      <a:lnTo>
                        <a:pt x="136" y="359"/>
                      </a:lnTo>
                      <a:lnTo>
                        <a:pt x="134" y="360"/>
                      </a:lnTo>
                      <a:lnTo>
                        <a:pt x="133" y="361"/>
                      </a:lnTo>
                      <a:lnTo>
                        <a:pt x="132" y="361"/>
                      </a:lnTo>
                      <a:lnTo>
                        <a:pt x="130" y="362"/>
                      </a:lnTo>
                      <a:lnTo>
                        <a:pt x="129" y="363"/>
                      </a:lnTo>
                      <a:lnTo>
                        <a:pt x="128" y="364"/>
                      </a:lnTo>
                      <a:lnTo>
                        <a:pt x="127" y="364"/>
                      </a:lnTo>
                      <a:lnTo>
                        <a:pt x="126" y="365"/>
                      </a:lnTo>
                      <a:lnTo>
                        <a:pt x="125" y="366"/>
                      </a:lnTo>
                      <a:lnTo>
                        <a:pt x="125" y="367"/>
                      </a:lnTo>
                      <a:lnTo>
                        <a:pt x="124" y="368"/>
                      </a:lnTo>
                      <a:lnTo>
                        <a:pt x="123" y="368"/>
                      </a:lnTo>
                      <a:lnTo>
                        <a:pt x="122" y="369"/>
                      </a:lnTo>
                      <a:lnTo>
                        <a:pt x="122" y="370"/>
                      </a:lnTo>
                      <a:lnTo>
                        <a:pt x="121" y="371"/>
                      </a:lnTo>
                      <a:lnTo>
                        <a:pt x="121" y="371"/>
                      </a:lnTo>
                      <a:lnTo>
                        <a:pt x="120" y="372"/>
                      </a:lnTo>
                      <a:lnTo>
                        <a:pt x="120" y="373"/>
                      </a:lnTo>
                      <a:lnTo>
                        <a:pt x="119" y="374"/>
                      </a:lnTo>
                      <a:lnTo>
                        <a:pt x="119" y="374"/>
                      </a:lnTo>
                    </a:path>
                  </a:pathLst>
                </a:custGeom>
                <a:noFill/>
                <a:ln w="635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707" name="Freeform 567">
                  <a:extLst>
                    <a:ext uri="{FF2B5EF4-FFF2-40B4-BE49-F238E27FC236}">
                      <a16:creationId xmlns:a16="http://schemas.microsoft.com/office/drawing/2014/main" id="{12A71159-1E3E-4854-ACC7-C771A3615002}"/>
                    </a:ext>
                    <a:ext uri="{C183D7F6-B498-43B3-948B-1728B52AA6E4}">
                      <adec:decorative xmlns:adec="http://schemas.microsoft.com/office/drawing/2017/decorative" val="1"/>
                    </a:ext>
                  </a:extLst>
                </p:cNvPr>
                <p:cNvSpPr>
                  <a:spLocks/>
                </p:cNvSpPr>
                <p:nvPr/>
              </p:nvSpPr>
              <p:spPr bwMode="auto">
                <a:xfrm>
                  <a:off x="32380998" y="25904830"/>
                  <a:ext cx="15952" cy="85076"/>
                </a:xfrm>
                <a:custGeom>
                  <a:avLst/>
                  <a:gdLst>
                    <a:gd name="T0" fmla="*/ 3 w 3"/>
                    <a:gd name="T1" fmla="*/ 0 h 16"/>
                    <a:gd name="T2" fmla="*/ 2 w 3"/>
                    <a:gd name="T3" fmla="*/ 1 h 16"/>
                    <a:gd name="T4" fmla="*/ 2 w 3"/>
                    <a:gd name="T5" fmla="*/ 2 h 16"/>
                    <a:gd name="T6" fmla="*/ 2 w 3"/>
                    <a:gd name="T7" fmla="*/ 2 h 16"/>
                    <a:gd name="T8" fmla="*/ 2 w 3"/>
                    <a:gd name="T9" fmla="*/ 3 h 16"/>
                    <a:gd name="T10" fmla="*/ 1 w 3"/>
                    <a:gd name="T11" fmla="*/ 4 h 16"/>
                    <a:gd name="T12" fmla="*/ 1 w 3"/>
                    <a:gd name="T13" fmla="*/ 5 h 16"/>
                    <a:gd name="T14" fmla="*/ 1 w 3"/>
                    <a:gd name="T15" fmla="*/ 6 h 16"/>
                    <a:gd name="T16" fmla="*/ 1 w 3"/>
                    <a:gd name="T17" fmla="*/ 6 h 16"/>
                    <a:gd name="T18" fmla="*/ 1 w 3"/>
                    <a:gd name="T19" fmla="*/ 7 h 16"/>
                    <a:gd name="T20" fmla="*/ 1 w 3"/>
                    <a:gd name="T21" fmla="*/ 8 h 16"/>
                    <a:gd name="T22" fmla="*/ 1 w 3"/>
                    <a:gd name="T23" fmla="*/ 9 h 16"/>
                    <a:gd name="T24" fmla="*/ 1 w 3"/>
                    <a:gd name="T25" fmla="*/ 9 h 16"/>
                    <a:gd name="T26" fmla="*/ 1 w 3"/>
                    <a:gd name="T27" fmla="*/ 10 h 16"/>
                    <a:gd name="T28" fmla="*/ 0 w 3"/>
                    <a:gd name="T29" fmla="*/ 11 h 16"/>
                    <a:gd name="T30" fmla="*/ 0 w 3"/>
                    <a:gd name="T31" fmla="*/ 12 h 16"/>
                    <a:gd name="T32" fmla="*/ 0 w 3"/>
                    <a:gd name="T33" fmla="*/ 12 h 16"/>
                    <a:gd name="T34" fmla="*/ 0 w 3"/>
                    <a:gd name="T35" fmla="*/ 13 h 16"/>
                    <a:gd name="T36" fmla="*/ 0 w 3"/>
                    <a:gd name="T37" fmla="*/ 14 h 16"/>
                    <a:gd name="T38" fmla="*/ 0 w 3"/>
                    <a:gd name="T39" fmla="*/ 15 h 16"/>
                    <a:gd name="T40" fmla="*/ 0 w 3"/>
                    <a:gd name="T41" fmla="*/ 15 h 16"/>
                    <a:gd name="T42" fmla="*/ 0 w 3"/>
                    <a:gd name="T43" fmla="*/ 16 h 16"/>
                    <a:gd name="T44" fmla="*/ 0 w 3"/>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custGeom>
                <a:noFill/>
                <a:ln w="635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844" name="Freeform 568">
                  <a:extLst>
                    <a:ext uri="{FF2B5EF4-FFF2-40B4-BE49-F238E27FC236}">
                      <a16:creationId xmlns:a16="http://schemas.microsoft.com/office/drawing/2014/main" id="{D8511D37-2261-4C05-BD41-4CC353238F92}"/>
                    </a:ext>
                    <a:ext uri="{C183D7F6-B498-43B3-948B-1728B52AA6E4}">
                      <adec:decorative xmlns:adec="http://schemas.microsoft.com/office/drawing/2017/decorative" val="1"/>
                    </a:ext>
                  </a:extLst>
                </p:cNvPr>
                <p:cNvSpPr>
                  <a:spLocks/>
                </p:cNvSpPr>
                <p:nvPr/>
              </p:nvSpPr>
              <p:spPr bwMode="auto">
                <a:xfrm>
                  <a:off x="33128067" y="23800539"/>
                  <a:ext cx="1220302" cy="2178732"/>
                </a:xfrm>
                <a:custGeom>
                  <a:avLst/>
                  <a:gdLst>
                    <a:gd name="T0" fmla="*/ 455 w 918"/>
                    <a:gd name="T1" fmla="*/ 1587 h 1639"/>
                    <a:gd name="T2" fmla="*/ 415 w 918"/>
                    <a:gd name="T3" fmla="*/ 1532 h 1639"/>
                    <a:gd name="T4" fmla="*/ 289 w 918"/>
                    <a:gd name="T5" fmla="*/ 1480 h 1639"/>
                    <a:gd name="T6" fmla="*/ 111 w 918"/>
                    <a:gd name="T7" fmla="*/ 1425 h 1639"/>
                    <a:gd name="T8" fmla="*/ 4 w 918"/>
                    <a:gd name="T9" fmla="*/ 1370 h 1639"/>
                    <a:gd name="T10" fmla="*/ 32 w 918"/>
                    <a:gd name="T11" fmla="*/ 1314 h 1639"/>
                    <a:gd name="T12" fmla="*/ 123 w 918"/>
                    <a:gd name="T13" fmla="*/ 1263 h 1639"/>
                    <a:gd name="T14" fmla="*/ 218 w 918"/>
                    <a:gd name="T15" fmla="*/ 1207 h 1639"/>
                    <a:gd name="T16" fmla="*/ 237 w 918"/>
                    <a:gd name="T17" fmla="*/ 1152 h 1639"/>
                    <a:gd name="T18" fmla="*/ 166 w 918"/>
                    <a:gd name="T19" fmla="*/ 1096 h 1639"/>
                    <a:gd name="T20" fmla="*/ 91 w 918"/>
                    <a:gd name="T21" fmla="*/ 1041 h 1639"/>
                    <a:gd name="T22" fmla="*/ 83 w 918"/>
                    <a:gd name="T23" fmla="*/ 990 h 1639"/>
                    <a:gd name="T24" fmla="*/ 130 w 918"/>
                    <a:gd name="T25" fmla="*/ 934 h 1639"/>
                    <a:gd name="T26" fmla="*/ 186 w 918"/>
                    <a:gd name="T27" fmla="*/ 879 h 1639"/>
                    <a:gd name="T28" fmla="*/ 229 w 918"/>
                    <a:gd name="T29" fmla="*/ 823 h 1639"/>
                    <a:gd name="T30" fmla="*/ 269 w 918"/>
                    <a:gd name="T31" fmla="*/ 772 h 1639"/>
                    <a:gd name="T32" fmla="*/ 297 w 918"/>
                    <a:gd name="T33" fmla="*/ 716 h 1639"/>
                    <a:gd name="T34" fmla="*/ 336 w 918"/>
                    <a:gd name="T35" fmla="*/ 661 h 1639"/>
                    <a:gd name="T36" fmla="*/ 376 w 918"/>
                    <a:gd name="T37" fmla="*/ 606 h 1639"/>
                    <a:gd name="T38" fmla="*/ 404 w 918"/>
                    <a:gd name="T39" fmla="*/ 550 h 1639"/>
                    <a:gd name="T40" fmla="*/ 419 w 918"/>
                    <a:gd name="T41" fmla="*/ 499 h 1639"/>
                    <a:gd name="T42" fmla="*/ 435 w 918"/>
                    <a:gd name="T43" fmla="*/ 443 h 1639"/>
                    <a:gd name="T44" fmla="*/ 447 w 918"/>
                    <a:gd name="T45" fmla="*/ 388 h 1639"/>
                    <a:gd name="T46" fmla="*/ 455 w 918"/>
                    <a:gd name="T47" fmla="*/ 332 h 1639"/>
                    <a:gd name="T48" fmla="*/ 459 w 918"/>
                    <a:gd name="T49" fmla="*/ 281 h 1639"/>
                    <a:gd name="T50" fmla="*/ 459 w 918"/>
                    <a:gd name="T51" fmla="*/ 225 h 1639"/>
                    <a:gd name="T52" fmla="*/ 459 w 918"/>
                    <a:gd name="T53" fmla="*/ 170 h 1639"/>
                    <a:gd name="T54" fmla="*/ 459 w 918"/>
                    <a:gd name="T55" fmla="*/ 115 h 1639"/>
                    <a:gd name="T56" fmla="*/ 459 w 918"/>
                    <a:gd name="T57" fmla="*/ 63 h 1639"/>
                    <a:gd name="T58" fmla="*/ 459 w 918"/>
                    <a:gd name="T59" fmla="*/ 8 h 1639"/>
                    <a:gd name="T60" fmla="*/ 459 w 918"/>
                    <a:gd name="T61" fmla="*/ 43 h 1639"/>
                    <a:gd name="T62" fmla="*/ 459 w 918"/>
                    <a:gd name="T63" fmla="*/ 99 h 1639"/>
                    <a:gd name="T64" fmla="*/ 463 w 918"/>
                    <a:gd name="T65" fmla="*/ 154 h 1639"/>
                    <a:gd name="T66" fmla="*/ 463 w 918"/>
                    <a:gd name="T67" fmla="*/ 210 h 1639"/>
                    <a:gd name="T68" fmla="*/ 463 w 918"/>
                    <a:gd name="T69" fmla="*/ 265 h 1639"/>
                    <a:gd name="T70" fmla="*/ 463 w 918"/>
                    <a:gd name="T71" fmla="*/ 317 h 1639"/>
                    <a:gd name="T72" fmla="*/ 471 w 918"/>
                    <a:gd name="T73" fmla="*/ 372 h 1639"/>
                    <a:gd name="T74" fmla="*/ 479 w 918"/>
                    <a:gd name="T75" fmla="*/ 427 h 1639"/>
                    <a:gd name="T76" fmla="*/ 495 w 918"/>
                    <a:gd name="T77" fmla="*/ 483 h 1639"/>
                    <a:gd name="T78" fmla="*/ 510 w 918"/>
                    <a:gd name="T79" fmla="*/ 534 h 1639"/>
                    <a:gd name="T80" fmla="*/ 534 w 918"/>
                    <a:gd name="T81" fmla="*/ 590 h 1639"/>
                    <a:gd name="T82" fmla="*/ 570 w 918"/>
                    <a:gd name="T83" fmla="*/ 645 h 1639"/>
                    <a:gd name="T84" fmla="*/ 613 w 918"/>
                    <a:gd name="T85" fmla="*/ 701 h 1639"/>
                    <a:gd name="T86" fmla="*/ 645 w 918"/>
                    <a:gd name="T87" fmla="*/ 756 h 1639"/>
                    <a:gd name="T88" fmla="*/ 677 w 918"/>
                    <a:gd name="T89" fmla="*/ 807 h 1639"/>
                    <a:gd name="T90" fmla="*/ 720 w 918"/>
                    <a:gd name="T91" fmla="*/ 863 h 1639"/>
                    <a:gd name="T92" fmla="*/ 772 w 918"/>
                    <a:gd name="T93" fmla="*/ 918 h 1639"/>
                    <a:gd name="T94" fmla="*/ 827 w 918"/>
                    <a:gd name="T95" fmla="*/ 974 h 1639"/>
                    <a:gd name="T96" fmla="*/ 839 w 918"/>
                    <a:gd name="T97" fmla="*/ 1025 h 1639"/>
                    <a:gd name="T98" fmla="*/ 779 w 918"/>
                    <a:gd name="T99" fmla="*/ 1081 h 1639"/>
                    <a:gd name="T100" fmla="*/ 696 w 918"/>
                    <a:gd name="T101" fmla="*/ 1136 h 1639"/>
                    <a:gd name="T102" fmla="*/ 684 w 918"/>
                    <a:gd name="T103" fmla="*/ 1191 h 1639"/>
                    <a:gd name="T104" fmla="*/ 764 w 918"/>
                    <a:gd name="T105" fmla="*/ 1243 h 1639"/>
                    <a:gd name="T106" fmla="*/ 867 w 918"/>
                    <a:gd name="T107" fmla="*/ 1298 h 1639"/>
                    <a:gd name="T108" fmla="*/ 918 w 918"/>
                    <a:gd name="T109" fmla="*/ 1354 h 1639"/>
                    <a:gd name="T110" fmla="*/ 855 w 918"/>
                    <a:gd name="T111" fmla="*/ 1409 h 1639"/>
                    <a:gd name="T112" fmla="*/ 681 w 918"/>
                    <a:gd name="T113" fmla="*/ 1465 h 1639"/>
                    <a:gd name="T114" fmla="*/ 530 w 918"/>
                    <a:gd name="T115" fmla="*/ 1516 h 1639"/>
                    <a:gd name="T116" fmla="*/ 471 w 918"/>
                    <a:gd name="T117" fmla="*/ 1571 h 1639"/>
                    <a:gd name="T118" fmla="*/ 459 w 918"/>
                    <a:gd name="T119" fmla="*/ 1627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8" h="1639">
                      <a:moveTo>
                        <a:pt x="459" y="1639"/>
                      </a:moveTo>
                      <a:lnTo>
                        <a:pt x="459" y="1635"/>
                      </a:lnTo>
                      <a:lnTo>
                        <a:pt x="459" y="1635"/>
                      </a:lnTo>
                      <a:lnTo>
                        <a:pt x="459" y="1631"/>
                      </a:lnTo>
                      <a:lnTo>
                        <a:pt x="459" y="1627"/>
                      </a:lnTo>
                      <a:lnTo>
                        <a:pt x="459" y="1623"/>
                      </a:lnTo>
                      <a:lnTo>
                        <a:pt x="459" y="1619"/>
                      </a:lnTo>
                      <a:lnTo>
                        <a:pt x="459" y="1615"/>
                      </a:lnTo>
                      <a:lnTo>
                        <a:pt x="459" y="1615"/>
                      </a:lnTo>
                      <a:lnTo>
                        <a:pt x="459" y="1611"/>
                      </a:lnTo>
                      <a:lnTo>
                        <a:pt x="459" y="1607"/>
                      </a:lnTo>
                      <a:lnTo>
                        <a:pt x="455" y="1603"/>
                      </a:lnTo>
                      <a:lnTo>
                        <a:pt x="455" y="1599"/>
                      </a:lnTo>
                      <a:lnTo>
                        <a:pt x="455" y="1599"/>
                      </a:lnTo>
                      <a:lnTo>
                        <a:pt x="455" y="1595"/>
                      </a:lnTo>
                      <a:lnTo>
                        <a:pt x="455" y="1591"/>
                      </a:lnTo>
                      <a:lnTo>
                        <a:pt x="455" y="1587"/>
                      </a:lnTo>
                      <a:lnTo>
                        <a:pt x="451" y="1583"/>
                      </a:lnTo>
                      <a:lnTo>
                        <a:pt x="451" y="1583"/>
                      </a:lnTo>
                      <a:lnTo>
                        <a:pt x="451" y="1579"/>
                      </a:lnTo>
                      <a:lnTo>
                        <a:pt x="447" y="1575"/>
                      </a:lnTo>
                      <a:lnTo>
                        <a:pt x="447" y="1571"/>
                      </a:lnTo>
                      <a:lnTo>
                        <a:pt x="447" y="1568"/>
                      </a:lnTo>
                      <a:lnTo>
                        <a:pt x="443" y="1568"/>
                      </a:lnTo>
                      <a:lnTo>
                        <a:pt x="443" y="1564"/>
                      </a:lnTo>
                      <a:lnTo>
                        <a:pt x="439" y="1560"/>
                      </a:lnTo>
                      <a:lnTo>
                        <a:pt x="439" y="1556"/>
                      </a:lnTo>
                      <a:lnTo>
                        <a:pt x="435" y="1552"/>
                      </a:lnTo>
                      <a:lnTo>
                        <a:pt x="431" y="1548"/>
                      </a:lnTo>
                      <a:lnTo>
                        <a:pt x="427" y="1548"/>
                      </a:lnTo>
                      <a:lnTo>
                        <a:pt x="427" y="1544"/>
                      </a:lnTo>
                      <a:lnTo>
                        <a:pt x="423" y="1540"/>
                      </a:lnTo>
                      <a:lnTo>
                        <a:pt x="419" y="1536"/>
                      </a:lnTo>
                      <a:lnTo>
                        <a:pt x="415" y="1532"/>
                      </a:lnTo>
                      <a:lnTo>
                        <a:pt x="407" y="1532"/>
                      </a:lnTo>
                      <a:lnTo>
                        <a:pt x="404" y="1528"/>
                      </a:lnTo>
                      <a:lnTo>
                        <a:pt x="400" y="1524"/>
                      </a:lnTo>
                      <a:lnTo>
                        <a:pt x="392" y="1520"/>
                      </a:lnTo>
                      <a:lnTo>
                        <a:pt x="388" y="1516"/>
                      </a:lnTo>
                      <a:lnTo>
                        <a:pt x="380" y="1516"/>
                      </a:lnTo>
                      <a:lnTo>
                        <a:pt x="376" y="1512"/>
                      </a:lnTo>
                      <a:lnTo>
                        <a:pt x="368" y="1508"/>
                      </a:lnTo>
                      <a:lnTo>
                        <a:pt x="360" y="1504"/>
                      </a:lnTo>
                      <a:lnTo>
                        <a:pt x="352" y="1500"/>
                      </a:lnTo>
                      <a:lnTo>
                        <a:pt x="344" y="1496"/>
                      </a:lnTo>
                      <a:lnTo>
                        <a:pt x="336" y="1496"/>
                      </a:lnTo>
                      <a:lnTo>
                        <a:pt x="328" y="1492"/>
                      </a:lnTo>
                      <a:lnTo>
                        <a:pt x="320" y="1488"/>
                      </a:lnTo>
                      <a:lnTo>
                        <a:pt x="309" y="1484"/>
                      </a:lnTo>
                      <a:lnTo>
                        <a:pt x="301" y="1480"/>
                      </a:lnTo>
                      <a:lnTo>
                        <a:pt x="289" y="1480"/>
                      </a:lnTo>
                      <a:lnTo>
                        <a:pt x="281" y="1476"/>
                      </a:lnTo>
                      <a:lnTo>
                        <a:pt x="269" y="1473"/>
                      </a:lnTo>
                      <a:lnTo>
                        <a:pt x="261" y="1469"/>
                      </a:lnTo>
                      <a:lnTo>
                        <a:pt x="249" y="1465"/>
                      </a:lnTo>
                      <a:lnTo>
                        <a:pt x="237" y="1465"/>
                      </a:lnTo>
                      <a:lnTo>
                        <a:pt x="229" y="1461"/>
                      </a:lnTo>
                      <a:lnTo>
                        <a:pt x="218" y="1457"/>
                      </a:lnTo>
                      <a:lnTo>
                        <a:pt x="206" y="1453"/>
                      </a:lnTo>
                      <a:lnTo>
                        <a:pt x="194" y="1449"/>
                      </a:lnTo>
                      <a:lnTo>
                        <a:pt x="186" y="1449"/>
                      </a:lnTo>
                      <a:lnTo>
                        <a:pt x="174" y="1445"/>
                      </a:lnTo>
                      <a:lnTo>
                        <a:pt x="162" y="1441"/>
                      </a:lnTo>
                      <a:lnTo>
                        <a:pt x="150" y="1437"/>
                      </a:lnTo>
                      <a:lnTo>
                        <a:pt x="142" y="1433"/>
                      </a:lnTo>
                      <a:lnTo>
                        <a:pt x="130" y="1429"/>
                      </a:lnTo>
                      <a:lnTo>
                        <a:pt x="119" y="1429"/>
                      </a:lnTo>
                      <a:lnTo>
                        <a:pt x="111" y="1425"/>
                      </a:lnTo>
                      <a:lnTo>
                        <a:pt x="99" y="1421"/>
                      </a:lnTo>
                      <a:lnTo>
                        <a:pt x="91" y="1417"/>
                      </a:lnTo>
                      <a:lnTo>
                        <a:pt x="83" y="1413"/>
                      </a:lnTo>
                      <a:lnTo>
                        <a:pt x="75" y="1413"/>
                      </a:lnTo>
                      <a:lnTo>
                        <a:pt x="67" y="1409"/>
                      </a:lnTo>
                      <a:lnTo>
                        <a:pt x="59" y="1405"/>
                      </a:lnTo>
                      <a:lnTo>
                        <a:pt x="51" y="1401"/>
                      </a:lnTo>
                      <a:lnTo>
                        <a:pt x="43" y="1397"/>
                      </a:lnTo>
                      <a:lnTo>
                        <a:pt x="35" y="1397"/>
                      </a:lnTo>
                      <a:lnTo>
                        <a:pt x="32" y="1393"/>
                      </a:lnTo>
                      <a:lnTo>
                        <a:pt x="28" y="1389"/>
                      </a:lnTo>
                      <a:lnTo>
                        <a:pt x="20" y="1385"/>
                      </a:lnTo>
                      <a:lnTo>
                        <a:pt x="16" y="1381"/>
                      </a:lnTo>
                      <a:lnTo>
                        <a:pt x="12" y="1381"/>
                      </a:lnTo>
                      <a:lnTo>
                        <a:pt x="8" y="1378"/>
                      </a:lnTo>
                      <a:lnTo>
                        <a:pt x="8" y="1374"/>
                      </a:lnTo>
                      <a:lnTo>
                        <a:pt x="4" y="1370"/>
                      </a:lnTo>
                      <a:lnTo>
                        <a:pt x="4" y="1366"/>
                      </a:lnTo>
                      <a:lnTo>
                        <a:pt x="0" y="1362"/>
                      </a:lnTo>
                      <a:lnTo>
                        <a:pt x="0" y="1362"/>
                      </a:lnTo>
                      <a:lnTo>
                        <a:pt x="0" y="1358"/>
                      </a:lnTo>
                      <a:lnTo>
                        <a:pt x="0" y="1354"/>
                      </a:lnTo>
                      <a:lnTo>
                        <a:pt x="0" y="1350"/>
                      </a:lnTo>
                      <a:lnTo>
                        <a:pt x="0" y="1346"/>
                      </a:lnTo>
                      <a:lnTo>
                        <a:pt x="4" y="1346"/>
                      </a:lnTo>
                      <a:lnTo>
                        <a:pt x="4" y="1342"/>
                      </a:lnTo>
                      <a:lnTo>
                        <a:pt x="8" y="1338"/>
                      </a:lnTo>
                      <a:lnTo>
                        <a:pt x="8" y="1334"/>
                      </a:lnTo>
                      <a:lnTo>
                        <a:pt x="12" y="1330"/>
                      </a:lnTo>
                      <a:lnTo>
                        <a:pt x="16" y="1330"/>
                      </a:lnTo>
                      <a:lnTo>
                        <a:pt x="20" y="1326"/>
                      </a:lnTo>
                      <a:lnTo>
                        <a:pt x="24" y="1322"/>
                      </a:lnTo>
                      <a:lnTo>
                        <a:pt x="28" y="1318"/>
                      </a:lnTo>
                      <a:lnTo>
                        <a:pt x="32" y="1314"/>
                      </a:lnTo>
                      <a:lnTo>
                        <a:pt x="35" y="1314"/>
                      </a:lnTo>
                      <a:lnTo>
                        <a:pt x="39" y="1310"/>
                      </a:lnTo>
                      <a:lnTo>
                        <a:pt x="43" y="1306"/>
                      </a:lnTo>
                      <a:lnTo>
                        <a:pt x="47" y="1302"/>
                      </a:lnTo>
                      <a:lnTo>
                        <a:pt x="55" y="1298"/>
                      </a:lnTo>
                      <a:lnTo>
                        <a:pt x="59" y="1294"/>
                      </a:lnTo>
                      <a:lnTo>
                        <a:pt x="63" y="1294"/>
                      </a:lnTo>
                      <a:lnTo>
                        <a:pt x="71" y="1290"/>
                      </a:lnTo>
                      <a:lnTo>
                        <a:pt x="75" y="1286"/>
                      </a:lnTo>
                      <a:lnTo>
                        <a:pt x="83" y="1283"/>
                      </a:lnTo>
                      <a:lnTo>
                        <a:pt x="87" y="1279"/>
                      </a:lnTo>
                      <a:lnTo>
                        <a:pt x="95" y="1279"/>
                      </a:lnTo>
                      <a:lnTo>
                        <a:pt x="99" y="1275"/>
                      </a:lnTo>
                      <a:lnTo>
                        <a:pt x="107" y="1271"/>
                      </a:lnTo>
                      <a:lnTo>
                        <a:pt x="111" y="1267"/>
                      </a:lnTo>
                      <a:lnTo>
                        <a:pt x="119" y="1263"/>
                      </a:lnTo>
                      <a:lnTo>
                        <a:pt x="123" y="1263"/>
                      </a:lnTo>
                      <a:lnTo>
                        <a:pt x="130" y="1259"/>
                      </a:lnTo>
                      <a:lnTo>
                        <a:pt x="134" y="1255"/>
                      </a:lnTo>
                      <a:lnTo>
                        <a:pt x="142" y="1251"/>
                      </a:lnTo>
                      <a:lnTo>
                        <a:pt x="146" y="1247"/>
                      </a:lnTo>
                      <a:lnTo>
                        <a:pt x="154" y="1243"/>
                      </a:lnTo>
                      <a:lnTo>
                        <a:pt x="158" y="1243"/>
                      </a:lnTo>
                      <a:lnTo>
                        <a:pt x="166" y="1239"/>
                      </a:lnTo>
                      <a:lnTo>
                        <a:pt x="174" y="1235"/>
                      </a:lnTo>
                      <a:lnTo>
                        <a:pt x="178" y="1231"/>
                      </a:lnTo>
                      <a:lnTo>
                        <a:pt x="182" y="1227"/>
                      </a:lnTo>
                      <a:lnTo>
                        <a:pt x="190" y="1227"/>
                      </a:lnTo>
                      <a:lnTo>
                        <a:pt x="194" y="1223"/>
                      </a:lnTo>
                      <a:lnTo>
                        <a:pt x="198" y="1219"/>
                      </a:lnTo>
                      <a:lnTo>
                        <a:pt x="206" y="1215"/>
                      </a:lnTo>
                      <a:lnTo>
                        <a:pt x="210" y="1211"/>
                      </a:lnTo>
                      <a:lnTo>
                        <a:pt x="214" y="1211"/>
                      </a:lnTo>
                      <a:lnTo>
                        <a:pt x="218" y="1207"/>
                      </a:lnTo>
                      <a:lnTo>
                        <a:pt x="221" y="1203"/>
                      </a:lnTo>
                      <a:lnTo>
                        <a:pt x="225" y="1199"/>
                      </a:lnTo>
                      <a:lnTo>
                        <a:pt x="229" y="1195"/>
                      </a:lnTo>
                      <a:lnTo>
                        <a:pt x="233" y="1195"/>
                      </a:lnTo>
                      <a:lnTo>
                        <a:pt x="233" y="1191"/>
                      </a:lnTo>
                      <a:lnTo>
                        <a:pt x="237" y="1187"/>
                      </a:lnTo>
                      <a:lnTo>
                        <a:pt x="237" y="1184"/>
                      </a:lnTo>
                      <a:lnTo>
                        <a:pt x="241" y="1180"/>
                      </a:lnTo>
                      <a:lnTo>
                        <a:pt x="241" y="1176"/>
                      </a:lnTo>
                      <a:lnTo>
                        <a:pt x="241" y="1176"/>
                      </a:lnTo>
                      <a:lnTo>
                        <a:pt x="241" y="1172"/>
                      </a:lnTo>
                      <a:lnTo>
                        <a:pt x="241" y="1168"/>
                      </a:lnTo>
                      <a:lnTo>
                        <a:pt x="241" y="1164"/>
                      </a:lnTo>
                      <a:lnTo>
                        <a:pt x="241" y="1160"/>
                      </a:lnTo>
                      <a:lnTo>
                        <a:pt x="241" y="1160"/>
                      </a:lnTo>
                      <a:lnTo>
                        <a:pt x="237" y="1156"/>
                      </a:lnTo>
                      <a:lnTo>
                        <a:pt x="237" y="1152"/>
                      </a:lnTo>
                      <a:lnTo>
                        <a:pt x="233" y="1148"/>
                      </a:lnTo>
                      <a:lnTo>
                        <a:pt x="233" y="1144"/>
                      </a:lnTo>
                      <a:lnTo>
                        <a:pt x="229" y="1144"/>
                      </a:lnTo>
                      <a:lnTo>
                        <a:pt x="225" y="1140"/>
                      </a:lnTo>
                      <a:lnTo>
                        <a:pt x="221" y="1136"/>
                      </a:lnTo>
                      <a:lnTo>
                        <a:pt x="221" y="1132"/>
                      </a:lnTo>
                      <a:lnTo>
                        <a:pt x="218" y="1128"/>
                      </a:lnTo>
                      <a:lnTo>
                        <a:pt x="210" y="1128"/>
                      </a:lnTo>
                      <a:lnTo>
                        <a:pt x="206" y="1124"/>
                      </a:lnTo>
                      <a:lnTo>
                        <a:pt x="202" y="1120"/>
                      </a:lnTo>
                      <a:lnTo>
                        <a:pt x="198" y="1116"/>
                      </a:lnTo>
                      <a:lnTo>
                        <a:pt x="194" y="1112"/>
                      </a:lnTo>
                      <a:lnTo>
                        <a:pt x="190" y="1108"/>
                      </a:lnTo>
                      <a:lnTo>
                        <a:pt x="182" y="1108"/>
                      </a:lnTo>
                      <a:lnTo>
                        <a:pt x="178" y="1104"/>
                      </a:lnTo>
                      <a:lnTo>
                        <a:pt x="174" y="1100"/>
                      </a:lnTo>
                      <a:lnTo>
                        <a:pt x="166" y="1096"/>
                      </a:lnTo>
                      <a:lnTo>
                        <a:pt x="162" y="1092"/>
                      </a:lnTo>
                      <a:lnTo>
                        <a:pt x="158" y="1092"/>
                      </a:lnTo>
                      <a:lnTo>
                        <a:pt x="150" y="1089"/>
                      </a:lnTo>
                      <a:lnTo>
                        <a:pt x="146" y="1085"/>
                      </a:lnTo>
                      <a:lnTo>
                        <a:pt x="142" y="1081"/>
                      </a:lnTo>
                      <a:lnTo>
                        <a:pt x="134" y="1077"/>
                      </a:lnTo>
                      <a:lnTo>
                        <a:pt x="130" y="1077"/>
                      </a:lnTo>
                      <a:lnTo>
                        <a:pt x="126" y="1073"/>
                      </a:lnTo>
                      <a:lnTo>
                        <a:pt x="123" y="1069"/>
                      </a:lnTo>
                      <a:lnTo>
                        <a:pt x="119" y="1065"/>
                      </a:lnTo>
                      <a:lnTo>
                        <a:pt x="115" y="1061"/>
                      </a:lnTo>
                      <a:lnTo>
                        <a:pt x="111" y="1057"/>
                      </a:lnTo>
                      <a:lnTo>
                        <a:pt x="107" y="1057"/>
                      </a:lnTo>
                      <a:lnTo>
                        <a:pt x="103" y="1053"/>
                      </a:lnTo>
                      <a:lnTo>
                        <a:pt x="99" y="1049"/>
                      </a:lnTo>
                      <a:lnTo>
                        <a:pt x="95" y="1045"/>
                      </a:lnTo>
                      <a:lnTo>
                        <a:pt x="91" y="1041"/>
                      </a:lnTo>
                      <a:lnTo>
                        <a:pt x="87" y="1041"/>
                      </a:lnTo>
                      <a:lnTo>
                        <a:pt x="87" y="1037"/>
                      </a:lnTo>
                      <a:lnTo>
                        <a:pt x="83" y="1033"/>
                      </a:lnTo>
                      <a:lnTo>
                        <a:pt x="83" y="1029"/>
                      </a:lnTo>
                      <a:lnTo>
                        <a:pt x="79" y="1025"/>
                      </a:lnTo>
                      <a:lnTo>
                        <a:pt x="79" y="1025"/>
                      </a:lnTo>
                      <a:lnTo>
                        <a:pt x="79" y="1021"/>
                      </a:lnTo>
                      <a:lnTo>
                        <a:pt x="75" y="1017"/>
                      </a:lnTo>
                      <a:lnTo>
                        <a:pt x="75" y="1013"/>
                      </a:lnTo>
                      <a:lnTo>
                        <a:pt x="75" y="1009"/>
                      </a:lnTo>
                      <a:lnTo>
                        <a:pt x="75" y="1009"/>
                      </a:lnTo>
                      <a:lnTo>
                        <a:pt x="75" y="1005"/>
                      </a:lnTo>
                      <a:lnTo>
                        <a:pt x="75" y="1001"/>
                      </a:lnTo>
                      <a:lnTo>
                        <a:pt x="79" y="997"/>
                      </a:lnTo>
                      <a:lnTo>
                        <a:pt x="79" y="994"/>
                      </a:lnTo>
                      <a:lnTo>
                        <a:pt x="79" y="990"/>
                      </a:lnTo>
                      <a:lnTo>
                        <a:pt x="83" y="990"/>
                      </a:lnTo>
                      <a:lnTo>
                        <a:pt x="83" y="986"/>
                      </a:lnTo>
                      <a:lnTo>
                        <a:pt x="87" y="982"/>
                      </a:lnTo>
                      <a:lnTo>
                        <a:pt x="87" y="978"/>
                      </a:lnTo>
                      <a:lnTo>
                        <a:pt x="91" y="974"/>
                      </a:lnTo>
                      <a:lnTo>
                        <a:pt x="95" y="974"/>
                      </a:lnTo>
                      <a:lnTo>
                        <a:pt x="95" y="970"/>
                      </a:lnTo>
                      <a:lnTo>
                        <a:pt x="99" y="966"/>
                      </a:lnTo>
                      <a:lnTo>
                        <a:pt x="103" y="962"/>
                      </a:lnTo>
                      <a:lnTo>
                        <a:pt x="107" y="958"/>
                      </a:lnTo>
                      <a:lnTo>
                        <a:pt x="107" y="958"/>
                      </a:lnTo>
                      <a:lnTo>
                        <a:pt x="111" y="954"/>
                      </a:lnTo>
                      <a:lnTo>
                        <a:pt x="115" y="950"/>
                      </a:lnTo>
                      <a:lnTo>
                        <a:pt x="119" y="946"/>
                      </a:lnTo>
                      <a:lnTo>
                        <a:pt x="123" y="942"/>
                      </a:lnTo>
                      <a:lnTo>
                        <a:pt x="126" y="942"/>
                      </a:lnTo>
                      <a:lnTo>
                        <a:pt x="126" y="938"/>
                      </a:lnTo>
                      <a:lnTo>
                        <a:pt x="130" y="934"/>
                      </a:lnTo>
                      <a:lnTo>
                        <a:pt x="134" y="930"/>
                      </a:lnTo>
                      <a:lnTo>
                        <a:pt x="138" y="926"/>
                      </a:lnTo>
                      <a:lnTo>
                        <a:pt x="142" y="922"/>
                      </a:lnTo>
                      <a:lnTo>
                        <a:pt x="146" y="922"/>
                      </a:lnTo>
                      <a:lnTo>
                        <a:pt x="150" y="918"/>
                      </a:lnTo>
                      <a:lnTo>
                        <a:pt x="150" y="914"/>
                      </a:lnTo>
                      <a:lnTo>
                        <a:pt x="154" y="910"/>
                      </a:lnTo>
                      <a:lnTo>
                        <a:pt x="158" y="906"/>
                      </a:lnTo>
                      <a:lnTo>
                        <a:pt x="162" y="906"/>
                      </a:lnTo>
                      <a:lnTo>
                        <a:pt x="166" y="902"/>
                      </a:lnTo>
                      <a:lnTo>
                        <a:pt x="166" y="898"/>
                      </a:lnTo>
                      <a:lnTo>
                        <a:pt x="170" y="895"/>
                      </a:lnTo>
                      <a:lnTo>
                        <a:pt x="174" y="891"/>
                      </a:lnTo>
                      <a:lnTo>
                        <a:pt x="178" y="891"/>
                      </a:lnTo>
                      <a:lnTo>
                        <a:pt x="178" y="887"/>
                      </a:lnTo>
                      <a:lnTo>
                        <a:pt x="182" y="883"/>
                      </a:lnTo>
                      <a:lnTo>
                        <a:pt x="186" y="879"/>
                      </a:lnTo>
                      <a:lnTo>
                        <a:pt x="190" y="875"/>
                      </a:lnTo>
                      <a:lnTo>
                        <a:pt x="190" y="875"/>
                      </a:lnTo>
                      <a:lnTo>
                        <a:pt x="194" y="871"/>
                      </a:lnTo>
                      <a:lnTo>
                        <a:pt x="198" y="867"/>
                      </a:lnTo>
                      <a:lnTo>
                        <a:pt x="198" y="863"/>
                      </a:lnTo>
                      <a:lnTo>
                        <a:pt x="202" y="859"/>
                      </a:lnTo>
                      <a:lnTo>
                        <a:pt x="206" y="855"/>
                      </a:lnTo>
                      <a:lnTo>
                        <a:pt x="206" y="855"/>
                      </a:lnTo>
                      <a:lnTo>
                        <a:pt x="210" y="851"/>
                      </a:lnTo>
                      <a:lnTo>
                        <a:pt x="214" y="847"/>
                      </a:lnTo>
                      <a:lnTo>
                        <a:pt x="214" y="843"/>
                      </a:lnTo>
                      <a:lnTo>
                        <a:pt x="218" y="839"/>
                      </a:lnTo>
                      <a:lnTo>
                        <a:pt x="221" y="839"/>
                      </a:lnTo>
                      <a:lnTo>
                        <a:pt x="221" y="835"/>
                      </a:lnTo>
                      <a:lnTo>
                        <a:pt x="225" y="831"/>
                      </a:lnTo>
                      <a:lnTo>
                        <a:pt x="229" y="827"/>
                      </a:lnTo>
                      <a:lnTo>
                        <a:pt x="229" y="823"/>
                      </a:lnTo>
                      <a:lnTo>
                        <a:pt x="233" y="823"/>
                      </a:lnTo>
                      <a:lnTo>
                        <a:pt x="237" y="819"/>
                      </a:lnTo>
                      <a:lnTo>
                        <a:pt x="237" y="815"/>
                      </a:lnTo>
                      <a:lnTo>
                        <a:pt x="241" y="811"/>
                      </a:lnTo>
                      <a:lnTo>
                        <a:pt x="245" y="807"/>
                      </a:lnTo>
                      <a:lnTo>
                        <a:pt x="245" y="803"/>
                      </a:lnTo>
                      <a:lnTo>
                        <a:pt x="249" y="803"/>
                      </a:lnTo>
                      <a:lnTo>
                        <a:pt x="249" y="800"/>
                      </a:lnTo>
                      <a:lnTo>
                        <a:pt x="253" y="796"/>
                      </a:lnTo>
                      <a:lnTo>
                        <a:pt x="253" y="792"/>
                      </a:lnTo>
                      <a:lnTo>
                        <a:pt x="257" y="788"/>
                      </a:lnTo>
                      <a:lnTo>
                        <a:pt x="257" y="788"/>
                      </a:lnTo>
                      <a:lnTo>
                        <a:pt x="261" y="784"/>
                      </a:lnTo>
                      <a:lnTo>
                        <a:pt x="261" y="780"/>
                      </a:lnTo>
                      <a:lnTo>
                        <a:pt x="265" y="776"/>
                      </a:lnTo>
                      <a:lnTo>
                        <a:pt x="265" y="772"/>
                      </a:lnTo>
                      <a:lnTo>
                        <a:pt x="269" y="772"/>
                      </a:lnTo>
                      <a:lnTo>
                        <a:pt x="269" y="768"/>
                      </a:lnTo>
                      <a:lnTo>
                        <a:pt x="273" y="764"/>
                      </a:lnTo>
                      <a:lnTo>
                        <a:pt x="273" y="760"/>
                      </a:lnTo>
                      <a:lnTo>
                        <a:pt x="273" y="756"/>
                      </a:lnTo>
                      <a:lnTo>
                        <a:pt x="277" y="756"/>
                      </a:lnTo>
                      <a:lnTo>
                        <a:pt x="277" y="752"/>
                      </a:lnTo>
                      <a:lnTo>
                        <a:pt x="281" y="748"/>
                      </a:lnTo>
                      <a:lnTo>
                        <a:pt x="281" y="744"/>
                      </a:lnTo>
                      <a:lnTo>
                        <a:pt x="285" y="740"/>
                      </a:lnTo>
                      <a:lnTo>
                        <a:pt x="285" y="736"/>
                      </a:lnTo>
                      <a:lnTo>
                        <a:pt x="285" y="736"/>
                      </a:lnTo>
                      <a:lnTo>
                        <a:pt x="289" y="732"/>
                      </a:lnTo>
                      <a:lnTo>
                        <a:pt x="289" y="728"/>
                      </a:lnTo>
                      <a:lnTo>
                        <a:pt x="293" y="724"/>
                      </a:lnTo>
                      <a:lnTo>
                        <a:pt x="293" y="720"/>
                      </a:lnTo>
                      <a:lnTo>
                        <a:pt x="297" y="720"/>
                      </a:lnTo>
                      <a:lnTo>
                        <a:pt x="297" y="716"/>
                      </a:lnTo>
                      <a:lnTo>
                        <a:pt x="301" y="712"/>
                      </a:lnTo>
                      <a:lnTo>
                        <a:pt x="301" y="708"/>
                      </a:lnTo>
                      <a:lnTo>
                        <a:pt x="305" y="705"/>
                      </a:lnTo>
                      <a:lnTo>
                        <a:pt x="305" y="705"/>
                      </a:lnTo>
                      <a:lnTo>
                        <a:pt x="309" y="701"/>
                      </a:lnTo>
                      <a:lnTo>
                        <a:pt x="309" y="697"/>
                      </a:lnTo>
                      <a:lnTo>
                        <a:pt x="312" y="693"/>
                      </a:lnTo>
                      <a:lnTo>
                        <a:pt x="312" y="689"/>
                      </a:lnTo>
                      <a:lnTo>
                        <a:pt x="316" y="689"/>
                      </a:lnTo>
                      <a:lnTo>
                        <a:pt x="320" y="685"/>
                      </a:lnTo>
                      <a:lnTo>
                        <a:pt x="320" y="681"/>
                      </a:lnTo>
                      <a:lnTo>
                        <a:pt x="324" y="677"/>
                      </a:lnTo>
                      <a:lnTo>
                        <a:pt x="328" y="673"/>
                      </a:lnTo>
                      <a:lnTo>
                        <a:pt x="328" y="669"/>
                      </a:lnTo>
                      <a:lnTo>
                        <a:pt x="332" y="669"/>
                      </a:lnTo>
                      <a:lnTo>
                        <a:pt x="336" y="665"/>
                      </a:lnTo>
                      <a:lnTo>
                        <a:pt x="336" y="661"/>
                      </a:lnTo>
                      <a:lnTo>
                        <a:pt x="340" y="657"/>
                      </a:lnTo>
                      <a:lnTo>
                        <a:pt x="340" y="653"/>
                      </a:lnTo>
                      <a:lnTo>
                        <a:pt x="344" y="653"/>
                      </a:lnTo>
                      <a:lnTo>
                        <a:pt x="348" y="649"/>
                      </a:lnTo>
                      <a:lnTo>
                        <a:pt x="348" y="645"/>
                      </a:lnTo>
                      <a:lnTo>
                        <a:pt x="352" y="641"/>
                      </a:lnTo>
                      <a:lnTo>
                        <a:pt x="356" y="637"/>
                      </a:lnTo>
                      <a:lnTo>
                        <a:pt x="356" y="637"/>
                      </a:lnTo>
                      <a:lnTo>
                        <a:pt x="360" y="633"/>
                      </a:lnTo>
                      <a:lnTo>
                        <a:pt x="360" y="629"/>
                      </a:lnTo>
                      <a:lnTo>
                        <a:pt x="364" y="625"/>
                      </a:lnTo>
                      <a:lnTo>
                        <a:pt x="368" y="621"/>
                      </a:lnTo>
                      <a:lnTo>
                        <a:pt x="368" y="617"/>
                      </a:lnTo>
                      <a:lnTo>
                        <a:pt x="372" y="617"/>
                      </a:lnTo>
                      <a:lnTo>
                        <a:pt x="372" y="613"/>
                      </a:lnTo>
                      <a:lnTo>
                        <a:pt x="376" y="609"/>
                      </a:lnTo>
                      <a:lnTo>
                        <a:pt x="376" y="606"/>
                      </a:lnTo>
                      <a:lnTo>
                        <a:pt x="380" y="602"/>
                      </a:lnTo>
                      <a:lnTo>
                        <a:pt x="380" y="602"/>
                      </a:lnTo>
                      <a:lnTo>
                        <a:pt x="384" y="598"/>
                      </a:lnTo>
                      <a:lnTo>
                        <a:pt x="384" y="594"/>
                      </a:lnTo>
                      <a:lnTo>
                        <a:pt x="384" y="590"/>
                      </a:lnTo>
                      <a:lnTo>
                        <a:pt x="388" y="586"/>
                      </a:lnTo>
                      <a:lnTo>
                        <a:pt x="388" y="586"/>
                      </a:lnTo>
                      <a:lnTo>
                        <a:pt x="392" y="582"/>
                      </a:lnTo>
                      <a:lnTo>
                        <a:pt x="392" y="578"/>
                      </a:lnTo>
                      <a:lnTo>
                        <a:pt x="392" y="574"/>
                      </a:lnTo>
                      <a:lnTo>
                        <a:pt x="396" y="570"/>
                      </a:lnTo>
                      <a:lnTo>
                        <a:pt x="396" y="570"/>
                      </a:lnTo>
                      <a:lnTo>
                        <a:pt x="396" y="566"/>
                      </a:lnTo>
                      <a:lnTo>
                        <a:pt x="400" y="562"/>
                      </a:lnTo>
                      <a:lnTo>
                        <a:pt x="400" y="558"/>
                      </a:lnTo>
                      <a:lnTo>
                        <a:pt x="400" y="554"/>
                      </a:lnTo>
                      <a:lnTo>
                        <a:pt x="404" y="550"/>
                      </a:lnTo>
                      <a:lnTo>
                        <a:pt x="404" y="550"/>
                      </a:lnTo>
                      <a:lnTo>
                        <a:pt x="404" y="546"/>
                      </a:lnTo>
                      <a:lnTo>
                        <a:pt x="404" y="542"/>
                      </a:lnTo>
                      <a:lnTo>
                        <a:pt x="407" y="538"/>
                      </a:lnTo>
                      <a:lnTo>
                        <a:pt x="407" y="534"/>
                      </a:lnTo>
                      <a:lnTo>
                        <a:pt x="407" y="534"/>
                      </a:lnTo>
                      <a:lnTo>
                        <a:pt x="411" y="530"/>
                      </a:lnTo>
                      <a:lnTo>
                        <a:pt x="411" y="526"/>
                      </a:lnTo>
                      <a:lnTo>
                        <a:pt x="411" y="522"/>
                      </a:lnTo>
                      <a:lnTo>
                        <a:pt x="411" y="518"/>
                      </a:lnTo>
                      <a:lnTo>
                        <a:pt x="415" y="518"/>
                      </a:lnTo>
                      <a:lnTo>
                        <a:pt x="415" y="514"/>
                      </a:lnTo>
                      <a:lnTo>
                        <a:pt x="415" y="511"/>
                      </a:lnTo>
                      <a:lnTo>
                        <a:pt x="419" y="507"/>
                      </a:lnTo>
                      <a:lnTo>
                        <a:pt x="419" y="503"/>
                      </a:lnTo>
                      <a:lnTo>
                        <a:pt x="419" y="503"/>
                      </a:lnTo>
                      <a:lnTo>
                        <a:pt x="419" y="499"/>
                      </a:lnTo>
                      <a:lnTo>
                        <a:pt x="423" y="495"/>
                      </a:lnTo>
                      <a:lnTo>
                        <a:pt x="423" y="491"/>
                      </a:lnTo>
                      <a:lnTo>
                        <a:pt x="423" y="487"/>
                      </a:lnTo>
                      <a:lnTo>
                        <a:pt x="423" y="483"/>
                      </a:lnTo>
                      <a:lnTo>
                        <a:pt x="427" y="483"/>
                      </a:lnTo>
                      <a:lnTo>
                        <a:pt x="427" y="479"/>
                      </a:lnTo>
                      <a:lnTo>
                        <a:pt x="427" y="475"/>
                      </a:lnTo>
                      <a:lnTo>
                        <a:pt x="427" y="471"/>
                      </a:lnTo>
                      <a:lnTo>
                        <a:pt x="431" y="467"/>
                      </a:lnTo>
                      <a:lnTo>
                        <a:pt x="431" y="467"/>
                      </a:lnTo>
                      <a:lnTo>
                        <a:pt x="431" y="463"/>
                      </a:lnTo>
                      <a:lnTo>
                        <a:pt x="431" y="459"/>
                      </a:lnTo>
                      <a:lnTo>
                        <a:pt x="435" y="455"/>
                      </a:lnTo>
                      <a:lnTo>
                        <a:pt x="435" y="451"/>
                      </a:lnTo>
                      <a:lnTo>
                        <a:pt x="435" y="451"/>
                      </a:lnTo>
                      <a:lnTo>
                        <a:pt x="435" y="447"/>
                      </a:lnTo>
                      <a:lnTo>
                        <a:pt x="435" y="443"/>
                      </a:lnTo>
                      <a:lnTo>
                        <a:pt x="439" y="439"/>
                      </a:lnTo>
                      <a:lnTo>
                        <a:pt x="439" y="435"/>
                      </a:lnTo>
                      <a:lnTo>
                        <a:pt x="439" y="435"/>
                      </a:lnTo>
                      <a:lnTo>
                        <a:pt x="439" y="431"/>
                      </a:lnTo>
                      <a:lnTo>
                        <a:pt x="439" y="427"/>
                      </a:lnTo>
                      <a:lnTo>
                        <a:pt x="443" y="423"/>
                      </a:lnTo>
                      <a:lnTo>
                        <a:pt x="443" y="419"/>
                      </a:lnTo>
                      <a:lnTo>
                        <a:pt x="443" y="416"/>
                      </a:lnTo>
                      <a:lnTo>
                        <a:pt x="443" y="416"/>
                      </a:lnTo>
                      <a:lnTo>
                        <a:pt x="443" y="412"/>
                      </a:lnTo>
                      <a:lnTo>
                        <a:pt x="443" y="408"/>
                      </a:lnTo>
                      <a:lnTo>
                        <a:pt x="447" y="404"/>
                      </a:lnTo>
                      <a:lnTo>
                        <a:pt x="447" y="400"/>
                      </a:lnTo>
                      <a:lnTo>
                        <a:pt x="447" y="400"/>
                      </a:lnTo>
                      <a:lnTo>
                        <a:pt x="447" y="396"/>
                      </a:lnTo>
                      <a:lnTo>
                        <a:pt x="447" y="392"/>
                      </a:lnTo>
                      <a:lnTo>
                        <a:pt x="447" y="388"/>
                      </a:lnTo>
                      <a:lnTo>
                        <a:pt x="447" y="384"/>
                      </a:lnTo>
                      <a:lnTo>
                        <a:pt x="447" y="384"/>
                      </a:lnTo>
                      <a:lnTo>
                        <a:pt x="451" y="380"/>
                      </a:lnTo>
                      <a:lnTo>
                        <a:pt x="451" y="376"/>
                      </a:lnTo>
                      <a:lnTo>
                        <a:pt x="451" y="372"/>
                      </a:lnTo>
                      <a:lnTo>
                        <a:pt x="451" y="368"/>
                      </a:lnTo>
                      <a:lnTo>
                        <a:pt x="451" y="364"/>
                      </a:lnTo>
                      <a:lnTo>
                        <a:pt x="451" y="364"/>
                      </a:lnTo>
                      <a:lnTo>
                        <a:pt x="451" y="360"/>
                      </a:lnTo>
                      <a:lnTo>
                        <a:pt x="451" y="356"/>
                      </a:lnTo>
                      <a:lnTo>
                        <a:pt x="451" y="352"/>
                      </a:lnTo>
                      <a:lnTo>
                        <a:pt x="455" y="348"/>
                      </a:lnTo>
                      <a:lnTo>
                        <a:pt x="455" y="348"/>
                      </a:lnTo>
                      <a:lnTo>
                        <a:pt x="455" y="344"/>
                      </a:lnTo>
                      <a:lnTo>
                        <a:pt x="455" y="340"/>
                      </a:lnTo>
                      <a:lnTo>
                        <a:pt x="455" y="336"/>
                      </a:lnTo>
                      <a:lnTo>
                        <a:pt x="455" y="332"/>
                      </a:lnTo>
                      <a:lnTo>
                        <a:pt x="455" y="332"/>
                      </a:lnTo>
                      <a:lnTo>
                        <a:pt x="455" y="328"/>
                      </a:lnTo>
                      <a:lnTo>
                        <a:pt x="455" y="324"/>
                      </a:lnTo>
                      <a:lnTo>
                        <a:pt x="455" y="321"/>
                      </a:lnTo>
                      <a:lnTo>
                        <a:pt x="455" y="317"/>
                      </a:lnTo>
                      <a:lnTo>
                        <a:pt x="455" y="317"/>
                      </a:lnTo>
                      <a:lnTo>
                        <a:pt x="455" y="313"/>
                      </a:lnTo>
                      <a:lnTo>
                        <a:pt x="459" y="309"/>
                      </a:lnTo>
                      <a:lnTo>
                        <a:pt x="459" y="305"/>
                      </a:lnTo>
                      <a:lnTo>
                        <a:pt x="459" y="301"/>
                      </a:lnTo>
                      <a:lnTo>
                        <a:pt x="459" y="297"/>
                      </a:lnTo>
                      <a:lnTo>
                        <a:pt x="459" y="297"/>
                      </a:lnTo>
                      <a:lnTo>
                        <a:pt x="459" y="293"/>
                      </a:lnTo>
                      <a:lnTo>
                        <a:pt x="459" y="289"/>
                      </a:lnTo>
                      <a:lnTo>
                        <a:pt x="459" y="285"/>
                      </a:lnTo>
                      <a:lnTo>
                        <a:pt x="459" y="281"/>
                      </a:lnTo>
                      <a:lnTo>
                        <a:pt x="459" y="281"/>
                      </a:lnTo>
                      <a:lnTo>
                        <a:pt x="459" y="277"/>
                      </a:lnTo>
                      <a:lnTo>
                        <a:pt x="459" y="273"/>
                      </a:lnTo>
                      <a:lnTo>
                        <a:pt x="459" y="269"/>
                      </a:lnTo>
                      <a:lnTo>
                        <a:pt x="459" y="265"/>
                      </a:lnTo>
                      <a:lnTo>
                        <a:pt x="459" y="265"/>
                      </a:lnTo>
                      <a:lnTo>
                        <a:pt x="459" y="261"/>
                      </a:lnTo>
                      <a:lnTo>
                        <a:pt x="459" y="257"/>
                      </a:lnTo>
                      <a:lnTo>
                        <a:pt x="459" y="253"/>
                      </a:lnTo>
                      <a:lnTo>
                        <a:pt x="459" y="249"/>
                      </a:lnTo>
                      <a:lnTo>
                        <a:pt x="459" y="249"/>
                      </a:lnTo>
                      <a:lnTo>
                        <a:pt x="459" y="245"/>
                      </a:lnTo>
                      <a:lnTo>
                        <a:pt x="459" y="241"/>
                      </a:lnTo>
                      <a:lnTo>
                        <a:pt x="459" y="237"/>
                      </a:lnTo>
                      <a:lnTo>
                        <a:pt x="459" y="233"/>
                      </a:lnTo>
                      <a:lnTo>
                        <a:pt x="459" y="229"/>
                      </a:lnTo>
                      <a:lnTo>
                        <a:pt x="459" y="229"/>
                      </a:lnTo>
                      <a:lnTo>
                        <a:pt x="459" y="225"/>
                      </a:lnTo>
                      <a:lnTo>
                        <a:pt x="459" y="222"/>
                      </a:lnTo>
                      <a:lnTo>
                        <a:pt x="459" y="218"/>
                      </a:lnTo>
                      <a:lnTo>
                        <a:pt x="459" y="214"/>
                      </a:lnTo>
                      <a:lnTo>
                        <a:pt x="459" y="214"/>
                      </a:lnTo>
                      <a:lnTo>
                        <a:pt x="459" y="210"/>
                      </a:lnTo>
                      <a:lnTo>
                        <a:pt x="459" y="206"/>
                      </a:lnTo>
                      <a:lnTo>
                        <a:pt x="459" y="202"/>
                      </a:lnTo>
                      <a:lnTo>
                        <a:pt x="459" y="198"/>
                      </a:lnTo>
                      <a:lnTo>
                        <a:pt x="459" y="198"/>
                      </a:lnTo>
                      <a:lnTo>
                        <a:pt x="459" y="194"/>
                      </a:lnTo>
                      <a:lnTo>
                        <a:pt x="459" y="190"/>
                      </a:lnTo>
                      <a:lnTo>
                        <a:pt x="459" y="186"/>
                      </a:lnTo>
                      <a:lnTo>
                        <a:pt x="459" y="182"/>
                      </a:lnTo>
                      <a:lnTo>
                        <a:pt x="459" y="178"/>
                      </a:lnTo>
                      <a:lnTo>
                        <a:pt x="459" y="178"/>
                      </a:lnTo>
                      <a:lnTo>
                        <a:pt x="459" y="174"/>
                      </a:lnTo>
                      <a:lnTo>
                        <a:pt x="459" y="170"/>
                      </a:lnTo>
                      <a:lnTo>
                        <a:pt x="459" y="166"/>
                      </a:lnTo>
                      <a:lnTo>
                        <a:pt x="459" y="162"/>
                      </a:lnTo>
                      <a:lnTo>
                        <a:pt x="459" y="162"/>
                      </a:lnTo>
                      <a:lnTo>
                        <a:pt x="459" y="158"/>
                      </a:lnTo>
                      <a:lnTo>
                        <a:pt x="459" y="154"/>
                      </a:lnTo>
                      <a:lnTo>
                        <a:pt x="459" y="150"/>
                      </a:lnTo>
                      <a:lnTo>
                        <a:pt x="459" y="146"/>
                      </a:lnTo>
                      <a:lnTo>
                        <a:pt x="459" y="146"/>
                      </a:lnTo>
                      <a:lnTo>
                        <a:pt x="459" y="142"/>
                      </a:lnTo>
                      <a:lnTo>
                        <a:pt x="459" y="138"/>
                      </a:lnTo>
                      <a:lnTo>
                        <a:pt x="459" y="134"/>
                      </a:lnTo>
                      <a:lnTo>
                        <a:pt x="459" y="130"/>
                      </a:lnTo>
                      <a:lnTo>
                        <a:pt x="459" y="130"/>
                      </a:lnTo>
                      <a:lnTo>
                        <a:pt x="459" y="127"/>
                      </a:lnTo>
                      <a:lnTo>
                        <a:pt x="459" y="123"/>
                      </a:lnTo>
                      <a:lnTo>
                        <a:pt x="459" y="119"/>
                      </a:lnTo>
                      <a:lnTo>
                        <a:pt x="459" y="115"/>
                      </a:lnTo>
                      <a:lnTo>
                        <a:pt x="459" y="111"/>
                      </a:lnTo>
                      <a:lnTo>
                        <a:pt x="459" y="111"/>
                      </a:lnTo>
                      <a:lnTo>
                        <a:pt x="459" y="107"/>
                      </a:lnTo>
                      <a:lnTo>
                        <a:pt x="459" y="103"/>
                      </a:lnTo>
                      <a:lnTo>
                        <a:pt x="459" y="99"/>
                      </a:lnTo>
                      <a:lnTo>
                        <a:pt x="459" y="95"/>
                      </a:lnTo>
                      <a:lnTo>
                        <a:pt x="459" y="95"/>
                      </a:lnTo>
                      <a:lnTo>
                        <a:pt x="459" y="91"/>
                      </a:lnTo>
                      <a:lnTo>
                        <a:pt x="459" y="87"/>
                      </a:lnTo>
                      <a:lnTo>
                        <a:pt x="459" y="83"/>
                      </a:lnTo>
                      <a:lnTo>
                        <a:pt x="459" y="79"/>
                      </a:lnTo>
                      <a:lnTo>
                        <a:pt x="459" y="79"/>
                      </a:lnTo>
                      <a:lnTo>
                        <a:pt x="459" y="75"/>
                      </a:lnTo>
                      <a:lnTo>
                        <a:pt x="459" y="71"/>
                      </a:lnTo>
                      <a:lnTo>
                        <a:pt x="459" y="67"/>
                      </a:lnTo>
                      <a:lnTo>
                        <a:pt x="459" y="63"/>
                      </a:lnTo>
                      <a:lnTo>
                        <a:pt x="459" y="63"/>
                      </a:lnTo>
                      <a:lnTo>
                        <a:pt x="459" y="59"/>
                      </a:lnTo>
                      <a:lnTo>
                        <a:pt x="459" y="55"/>
                      </a:lnTo>
                      <a:lnTo>
                        <a:pt x="459" y="51"/>
                      </a:lnTo>
                      <a:lnTo>
                        <a:pt x="459" y="47"/>
                      </a:lnTo>
                      <a:lnTo>
                        <a:pt x="459" y="43"/>
                      </a:lnTo>
                      <a:lnTo>
                        <a:pt x="459" y="43"/>
                      </a:lnTo>
                      <a:lnTo>
                        <a:pt x="459" y="39"/>
                      </a:lnTo>
                      <a:lnTo>
                        <a:pt x="459" y="35"/>
                      </a:lnTo>
                      <a:lnTo>
                        <a:pt x="459" y="32"/>
                      </a:lnTo>
                      <a:lnTo>
                        <a:pt x="459" y="28"/>
                      </a:lnTo>
                      <a:lnTo>
                        <a:pt x="459" y="28"/>
                      </a:lnTo>
                      <a:lnTo>
                        <a:pt x="459" y="24"/>
                      </a:lnTo>
                      <a:lnTo>
                        <a:pt x="459" y="20"/>
                      </a:lnTo>
                      <a:lnTo>
                        <a:pt x="459" y="16"/>
                      </a:lnTo>
                      <a:lnTo>
                        <a:pt x="459" y="12"/>
                      </a:lnTo>
                      <a:lnTo>
                        <a:pt x="459" y="12"/>
                      </a:lnTo>
                      <a:lnTo>
                        <a:pt x="459" y="8"/>
                      </a:lnTo>
                      <a:lnTo>
                        <a:pt x="459" y="4"/>
                      </a:lnTo>
                      <a:lnTo>
                        <a:pt x="459" y="0"/>
                      </a:lnTo>
                      <a:lnTo>
                        <a:pt x="459" y="0"/>
                      </a:lnTo>
                      <a:lnTo>
                        <a:pt x="459" y="4"/>
                      </a:lnTo>
                      <a:lnTo>
                        <a:pt x="459" y="8"/>
                      </a:lnTo>
                      <a:lnTo>
                        <a:pt x="459" y="12"/>
                      </a:lnTo>
                      <a:lnTo>
                        <a:pt x="459" y="12"/>
                      </a:lnTo>
                      <a:lnTo>
                        <a:pt x="459" y="16"/>
                      </a:lnTo>
                      <a:lnTo>
                        <a:pt x="459" y="20"/>
                      </a:lnTo>
                      <a:lnTo>
                        <a:pt x="459" y="24"/>
                      </a:lnTo>
                      <a:lnTo>
                        <a:pt x="459" y="28"/>
                      </a:lnTo>
                      <a:lnTo>
                        <a:pt x="459" y="28"/>
                      </a:lnTo>
                      <a:lnTo>
                        <a:pt x="459" y="32"/>
                      </a:lnTo>
                      <a:lnTo>
                        <a:pt x="459" y="35"/>
                      </a:lnTo>
                      <a:lnTo>
                        <a:pt x="459" y="39"/>
                      </a:lnTo>
                      <a:lnTo>
                        <a:pt x="459" y="43"/>
                      </a:lnTo>
                      <a:lnTo>
                        <a:pt x="459" y="43"/>
                      </a:lnTo>
                      <a:lnTo>
                        <a:pt x="459" y="47"/>
                      </a:lnTo>
                      <a:lnTo>
                        <a:pt x="459" y="51"/>
                      </a:lnTo>
                      <a:lnTo>
                        <a:pt x="459" y="55"/>
                      </a:lnTo>
                      <a:lnTo>
                        <a:pt x="459" y="59"/>
                      </a:lnTo>
                      <a:lnTo>
                        <a:pt x="459" y="63"/>
                      </a:lnTo>
                      <a:lnTo>
                        <a:pt x="459" y="63"/>
                      </a:lnTo>
                      <a:lnTo>
                        <a:pt x="459" y="67"/>
                      </a:lnTo>
                      <a:lnTo>
                        <a:pt x="459" y="71"/>
                      </a:lnTo>
                      <a:lnTo>
                        <a:pt x="459" y="75"/>
                      </a:lnTo>
                      <a:lnTo>
                        <a:pt x="459" y="79"/>
                      </a:lnTo>
                      <a:lnTo>
                        <a:pt x="459" y="79"/>
                      </a:lnTo>
                      <a:lnTo>
                        <a:pt x="459" y="83"/>
                      </a:lnTo>
                      <a:lnTo>
                        <a:pt x="459" y="87"/>
                      </a:lnTo>
                      <a:lnTo>
                        <a:pt x="459" y="91"/>
                      </a:lnTo>
                      <a:lnTo>
                        <a:pt x="459" y="95"/>
                      </a:lnTo>
                      <a:lnTo>
                        <a:pt x="459" y="95"/>
                      </a:lnTo>
                      <a:lnTo>
                        <a:pt x="459" y="99"/>
                      </a:lnTo>
                      <a:lnTo>
                        <a:pt x="459" y="103"/>
                      </a:lnTo>
                      <a:lnTo>
                        <a:pt x="459" y="107"/>
                      </a:lnTo>
                      <a:lnTo>
                        <a:pt x="459" y="111"/>
                      </a:lnTo>
                      <a:lnTo>
                        <a:pt x="459" y="111"/>
                      </a:lnTo>
                      <a:lnTo>
                        <a:pt x="459" y="115"/>
                      </a:lnTo>
                      <a:lnTo>
                        <a:pt x="463" y="119"/>
                      </a:lnTo>
                      <a:lnTo>
                        <a:pt x="463" y="123"/>
                      </a:lnTo>
                      <a:lnTo>
                        <a:pt x="463" y="127"/>
                      </a:lnTo>
                      <a:lnTo>
                        <a:pt x="463" y="130"/>
                      </a:lnTo>
                      <a:lnTo>
                        <a:pt x="463" y="130"/>
                      </a:lnTo>
                      <a:lnTo>
                        <a:pt x="463" y="134"/>
                      </a:lnTo>
                      <a:lnTo>
                        <a:pt x="463" y="138"/>
                      </a:lnTo>
                      <a:lnTo>
                        <a:pt x="463" y="142"/>
                      </a:lnTo>
                      <a:lnTo>
                        <a:pt x="463" y="146"/>
                      </a:lnTo>
                      <a:lnTo>
                        <a:pt x="463" y="146"/>
                      </a:lnTo>
                      <a:lnTo>
                        <a:pt x="463" y="150"/>
                      </a:lnTo>
                      <a:lnTo>
                        <a:pt x="463" y="154"/>
                      </a:lnTo>
                      <a:lnTo>
                        <a:pt x="463" y="158"/>
                      </a:lnTo>
                      <a:lnTo>
                        <a:pt x="463" y="162"/>
                      </a:lnTo>
                      <a:lnTo>
                        <a:pt x="463" y="162"/>
                      </a:lnTo>
                      <a:lnTo>
                        <a:pt x="463" y="166"/>
                      </a:lnTo>
                      <a:lnTo>
                        <a:pt x="463" y="170"/>
                      </a:lnTo>
                      <a:lnTo>
                        <a:pt x="463" y="174"/>
                      </a:lnTo>
                      <a:lnTo>
                        <a:pt x="463" y="178"/>
                      </a:lnTo>
                      <a:lnTo>
                        <a:pt x="463" y="178"/>
                      </a:lnTo>
                      <a:lnTo>
                        <a:pt x="463" y="182"/>
                      </a:lnTo>
                      <a:lnTo>
                        <a:pt x="463" y="186"/>
                      </a:lnTo>
                      <a:lnTo>
                        <a:pt x="463" y="190"/>
                      </a:lnTo>
                      <a:lnTo>
                        <a:pt x="463" y="194"/>
                      </a:lnTo>
                      <a:lnTo>
                        <a:pt x="463" y="198"/>
                      </a:lnTo>
                      <a:lnTo>
                        <a:pt x="463" y="198"/>
                      </a:lnTo>
                      <a:lnTo>
                        <a:pt x="463" y="202"/>
                      </a:lnTo>
                      <a:lnTo>
                        <a:pt x="463" y="206"/>
                      </a:lnTo>
                      <a:lnTo>
                        <a:pt x="463" y="210"/>
                      </a:lnTo>
                      <a:lnTo>
                        <a:pt x="463" y="214"/>
                      </a:lnTo>
                      <a:lnTo>
                        <a:pt x="463" y="214"/>
                      </a:lnTo>
                      <a:lnTo>
                        <a:pt x="463" y="218"/>
                      </a:lnTo>
                      <a:lnTo>
                        <a:pt x="463" y="222"/>
                      </a:lnTo>
                      <a:lnTo>
                        <a:pt x="463" y="225"/>
                      </a:lnTo>
                      <a:lnTo>
                        <a:pt x="463" y="229"/>
                      </a:lnTo>
                      <a:lnTo>
                        <a:pt x="463" y="229"/>
                      </a:lnTo>
                      <a:lnTo>
                        <a:pt x="463" y="233"/>
                      </a:lnTo>
                      <a:lnTo>
                        <a:pt x="463" y="237"/>
                      </a:lnTo>
                      <a:lnTo>
                        <a:pt x="463" y="241"/>
                      </a:lnTo>
                      <a:lnTo>
                        <a:pt x="463" y="245"/>
                      </a:lnTo>
                      <a:lnTo>
                        <a:pt x="459" y="249"/>
                      </a:lnTo>
                      <a:lnTo>
                        <a:pt x="459" y="249"/>
                      </a:lnTo>
                      <a:lnTo>
                        <a:pt x="459" y="253"/>
                      </a:lnTo>
                      <a:lnTo>
                        <a:pt x="459" y="257"/>
                      </a:lnTo>
                      <a:lnTo>
                        <a:pt x="459" y="261"/>
                      </a:lnTo>
                      <a:lnTo>
                        <a:pt x="463" y="265"/>
                      </a:lnTo>
                      <a:lnTo>
                        <a:pt x="463" y="265"/>
                      </a:lnTo>
                      <a:lnTo>
                        <a:pt x="463" y="269"/>
                      </a:lnTo>
                      <a:lnTo>
                        <a:pt x="463" y="273"/>
                      </a:lnTo>
                      <a:lnTo>
                        <a:pt x="463" y="277"/>
                      </a:lnTo>
                      <a:lnTo>
                        <a:pt x="463" y="281"/>
                      </a:lnTo>
                      <a:lnTo>
                        <a:pt x="463" y="281"/>
                      </a:lnTo>
                      <a:lnTo>
                        <a:pt x="463" y="285"/>
                      </a:lnTo>
                      <a:lnTo>
                        <a:pt x="463" y="289"/>
                      </a:lnTo>
                      <a:lnTo>
                        <a:pt x="463" y="293"/>
                      </a:lnTo>
                      <a:lnTo>
                        <a:pt x="463" y="297"/>
                      </a:lnTo>
                      <a:lnTo>
                        <a:pt x="463" y="297"/>
                      </a:lnTo>
                      <a:lnTo>
                        <a:pt x="463" y="301"/>
                      </a:lnTo>
                      <a:lnTo>
                        <a:pt x="463" y="305"/>
                      </a:lnTo>
                      <a:lnTo>
                        <a:pt x="463" y="309"/>
                      </a:lnTo>
                      <a:lnTo>
                        <a:pt x="463" y="313"/>
                      </a:lnTo>
                      <a:lnTo>
                        <a:pt x="463" y="317"/>
                      </a:lnTo>
                      <a:lnTo>
                        <a:pt x="463" y="317"/>
                      </a:lnTo>
                      <a:lnTo>
                        <a:pt x="463" y="321"/>
                      </a:lnTo>
                      <a:lnTo>
                        <a:pt x="463" y="324"/>
                      </a:lnTo>
                      <a:lnTo>
                        <a:pt x="463" y="328"/>
                      </a:lnTo>
                      <a:lnTo>
                        <a:pt x="463" y="332"/>
                      </a:lnTo>
                      <a:lnTo>
                        <a:pt x="463" y="332"/>
                      </a:lnTo>
                      <a:lnTo>
                        <a:pt x="463" y="336"/>
                      </a:lnTo>
                      <a:lnTo>
                        <a:pt x="467" y="340"/>
                      </a:lnTo>
                      <a:lnTo>
                        <a:pt x="467" y="344"/>
                      </a:lnTo>
                      <a:lnTo>
                        <a:pt x="467" y="348"/>
                      </a:lnTo>
                      <a:lnTo>
                        <a:pt x="467" y="348"/>
                      </a:lnTo>
                      <a:lnTo>
                        <a:pt x="467" y="352"/>
                      </a:lnTo>
                      <a:lnTo>
                        <a:pt x="467" y="356"/>
                      </a:lnTo>
                      <a:lnTo>
                        <a:pt x="467" y="360"/>
                      </a:lnTo>
                      <a:lnTo>
                        <a:pt x="467" y="364"/>
                      </a:lnTo>
                      <a:lnTo>
                        <a:pt x="467" y="364"/>
                      </a:lnTo>
                      <a:lnTo>
                        <a:pt x="467" y="368"/>
                      </a:lnTo>
                      <a:lnTo>
                        <a:pt x="471" y="372"/>
                      </a:lnTo>
                      <a:lnTo>
                        <a:pt x="471" y="376"/>
                      </a:lnTo>
                      <a:lnTo>
                        <a:pt x="471" y="380"/>
                      </a:lnTo>
                      <a:lnTo>
                        <a:pt x="471" y="384"/>
                      </a:lnTo>
                      <a:lnTo>
                        <a:pt x="471" y="384"/>
                      </a:lnTo>
                      <a:lnTo>
                        <a:pt x="471" y="388"/>
                      </a:lnTo>
                      <a:lnTo>
                        <a:pt x="471" y="392"/>
                      </a:lnTo>
                      <a:lnTo>
                        <a:pt x="471" y="396"/>
                      </a:lnTo>
                      <a:lnTo>
                        <a:pt x="475" y="400"/>
                      </a:lnTo>
                      <a:lnTo>
                        <a:pt x="475" y="400"/>
                      </a:lnTo>
                      <a:lnTo>
                        <a:pt x="475" y="404"/>
                      </a:lnTo>
                      <a:lnTo>
                        <a:pt x="475" y="408"/>
                      </a:lnTo>
                      <a:lnTo>
                        <a:pt x="475" y="412"/>
                      </a:lnTo>
                      <a:lnTo>
                        <a:pt x="475" y="416"/>
                      </a:lnTo>
                      <a:lnTo>
                        <a:pt x="475" y="416"/>
                      </a:lnTo>
                      <a:lnTo>
                        <a:pt x="479" y="419"/>
                      </a:lnTo>
                      <a:lnTo>
                        <a:pt x="479" y="423"/>
                      </a:lnTo>
                      <a:lnTo>
                        <a:pt x="479" y="427"/>
                      </a:lnTo>
                      <a:lnTo>
                        <a:pt x="479" y="431"/>
                      </a:lnTo>
                      <a:lnTo>
                        <a:pt x="479" y="435"/>
                      </a:lnTo>
                      <a:lnTo>
                        <a:pt x="483" y="435"/>
                      </a:lnTo>
                      <a:lnTo>
                        <a:pt x="483" y="439"/>
                      </a:lnTo>
                      <a:lnTo>
                        <a:pt x="483" y="443"/>
                      </a:lnTo>
                      <a:lnTo>
                        <a:pt x="483" y="447"/>
                      </a:lnTo>
                      <a:lnTo>
                        <a:pt x="483" y="451"/>
                      </a:lnTo>
                      <a:lnTo>
                        <a:pt x="487" y="451"/>
                      </a:lnTo>
                      <a:lnTo>
                        <a:pt x="487" y="455"/>
                      </a:lnTo>
                      <a:lnTo>
                        <a:pt x="487" y="459"/>
                      </a:lnTo>
                      <a:lnTo>
                        <a:pt x="487" y="463"/>
                      </a:lnTo>
                      <a:lnTo>
                        <a:pt x="487" y="467"/>
                      </a:lnTo>
                      <a:lnTo>
                        <a:pt x="491" y="467"/>
                      </a:lnTo>
                      <a:lnTo>
                        <a:pt x="491" y="471"/>
                      </a:lnTo>
                      <a:lnTo>
                        <a:pt x="491" y="475"/>
                      </a:lnTo>
                      <a:lnTo>
                        <a:pt x="491" y="479"/>
                      </a:lnTo>
                      <a:lnTo>
                        <a:pt x="495" y="483"/>
                      </a:lnTo>
                      <a:lnTo>
                        <a:pt x="495" y="483"/>
                      </a:lnTo>
                      <a:lnTo>
                        <a:pt x="495" y="487"/>
                      </a:lnTo>
                      <a:lnTo>
                        <a:pt x="495" y="491"/>
                      </a:lnTo>
                      <a:lnTo>
                        <a:pt x="498" y="495"/>
                      </a:lnTo>
                      <a:lnTo>
                        <a:pt x="498" y="499"/>
                      </a:lnTo>
                      <a:lnTo>
                        <a:pt x="498" y="503"/>
                      </a:lnTo>
                      <a:lnTo>
                        <a:pt x="502" y="503"/>
                      </a:lnTo>
                      <a:lnTo>
                        <a:pt x="502" y="507"/>
                      </a:lnTo>
                      <a:lnTo>
                        <a:pt x="502" y="511"/>
                      </a:lnTo>
                      <a:lnTo>
                        <a:pt x="502" y="514"/>
                      </a:lnTo>
                      <a:lnTo>
                        <a:pt x="506" y="518"/>
                      </a:lnTo>
                      <a:lnTo>
                        <a:pt x="506" y="518"/>
                      </a:lnTo>
                      <a:lnTo>
                        <a:pt x="506" y="522"/>
                      </a:lnTo>
                      <a:lnTo>
                        <a:pt x="510" y="526"/>
                      </a:lnTo>
                      <a:lnTo>
                        <a:pt x="510" y="530"/>
                      </a:lnTo>
                      <a:lnTo>
                        <a:pt x="510" y="534"/>
                      </a:lnTo>
                      <a:lnTo>
                        <a:pt x="510" y="534"/>
                      </a:lnTo>
                      <a:lnTo>
                        <a:pt x="514" y="538"/>
                      </a:lnTo>
                      <a:lnTo>
                        <a:pt x="514" y="542"/>
                      </a:lnTo>
                      <a:lnTo>
                        <a:pt x="514" y="546"/>
                      </a:lnTo>
                      <a:lnTo>
                        <a:pt x="518" y="550"/>
                      </a:lnTo>
                      <a:lnTo>
                        <a:pt x="518" y="550"/>
                      </a:lnTo>
                      <a:lnTo>
                        <a:pt x="518" y="554"/>
                      </a:lnTo>
                      <a:lnTo>
                        <a:pt x="518" y="558"/>
                      </a:lnTo>
                      <a:lnTo>
                        <a:pt x="522" y="562"/>
                      </a:lnTo>
                      <a:lnTo>
                        <a:pt x="522" y="566"/>
                      </a:lnTo>
                      <a:lnTo>
                        <a:pt x="522" y="570"/>
                      </a:lnTo>
                      <a:lnTo>
                        <a:pt x="526" y="570"/>
                      </a:lnTo>
                      <a:lnTo>
                        <a:pt x="526" y="574"/>
                      </a:lnTo>
                      <a:lnTo>
                        <a:pt x="526" y="578"/>
                      </a:lnTo>
                      <a:lnTo>
                        <a:pt x="530" y="582"/>
                      </a:lnTo>
                      <a:lnTo>
                        <a:pt x="530" y="586"/>
                      </a:lnTo>
                      <a:lnTo>
                        <a:pt x="534" y="586"/>
                      </a:lnTo>
                      <a:lnTo>
                        <a:pt x="534" y="590"/>
                      </a:lnTo>
                      <a:lnTo>
                        <a:pt x="534" y="594"/>
                      </a:lnTo>
                      <a:lnTo>
                        <a:pt x="538" y="598"/>
                      </a:lnTo>
                      <a:lnTo>
                        <a:pt x="538" y="602"/>
                      </a:lnTo>
                      <a:lnTo>
                        <a:pt x="542" y="602"/>
                      </a:lnTo>
                      <a:lnTo>
                        <a:pt x="542" y="606"/>
                      </a:lnTo>
                      <a:lnTo>
                        <a:pt x="546" y="609"/>
                      </a:lnTo>
                      <a:lnTo>
                        <a:pt x="546" y="613"/>
                      </a:lnTo>
                      <a:lnTo>
                        <a:pt x="550" y="617"/>
                      </a:lnTo>
                      <a:lnTo>
                        <a:pt x="550" y="617"/>
                      </a:lnTo>
                      <a:lnTo>
                        <a:pt x="554" y="621"/>
                      </a:lnTo>
                      <a:lnTo>
                        <a:pt x="554" y="625"/>
                      </a:lnTo>
                      <a:lnTo>
                        <a:pt x="558" y="629"/>
                      </a:lnTo>
                      <a:lnTo>
                        <a:pt x="562" y="633"/>
                      </a:lnTo>
                      <a:lnTo>
                        <a:pt x="562" y="637"/>
                      </a:lnTo>
                      <a:lnTo>
                        <a:pt x="566" y="637"/>
                      </a:lnTo>
                      <a:lnTo>
                        <a:pt x="566" y="641"/>
                      </a:lnTo>
                      <a:lnTo>
                        <a:pt x="570" y="645"/>
                      </a:lnTo>
                      <a:lnTo>
                        <a:pt x="574" y="649"/>
                      </a:lnTo>
                      <a:lnTo>
                        <a:pt x="574" y="653"/>
                      </a:lnTo>
                      <a:lnTo>
                        <a:pt x="578" y="653"/>
                      </a:lnTo>
                      <a:lnTo>
                        <a:pt x="582" y="657"/>
                      </a:lnTo>
                      <a:lnTo>
                        <a:pt x="582" y="661"/>
                      </a:lnTo>
                      <a:lnTo>
                        <a:pt x="586" y="665"/>
                      </a:lnTo>
                      <a:lnTo>
                        <a:pt x="590" y="669"/>
                      </a:lnTo>
                      <a:lnTo>
                        <a:pt x="590" y="669"/>
                      </a:lnTo>
                      <a:lnTo>
                        <a:pt x="593" y="673"/>
                      </a:lnTo>
                      <a:lnTo>
                        <a:pt x="593" y="677"/>
                      </a:lnTo>
                      <a:lnTo>
                        <a:pt x="597" y="681"/>
                      </a:lnTo>
                      <a:lnTo>
                        <a:pt x="601" y="685"/>
                      </a:lnTo>
                      <a:lnTo>
                        <a:pt x="601" y="689"/>
                      </a:lnTo>
                      <a:lnTo>
                        <a:pt x="605" y="689"/>
                      </a:lnTo>
                      <a:lnTo>
                        <a:pt x="609" y="693"/>
                      </a:lnTo>
                      <a:lnTo>
                        <a:pt x="609" y="697"/>
                      </a:lnTo>
                      <a:lnTo>
                        <a:pt x="613" y="701"/>
                      </a:lnTo>
                      <a:lnTo>
                        <a:pt x="613" y="705"/>
                      </a:lnTo>
                      <a:lnTo>
                        <a:pt x="617" y="705"/>
                      </a:lnTo>
                      <a:lnTo>
                        <a:pt x="617" y="708"/>
                      </a:lnTo>
                      <a:lnTo>
                        <a:pt x="621" y="712"/>
                      </a:lnTo>
                      <a:lnTo>
                        <a:pt x="621" y="716"/>
                      </a:lnTo>
                      <a:lnTo>
                        <a:pt x="625" y="720"/>
                      </a:lnTo>
                      <a:lnTo>
                        <a:pt x="625" y="720"/>
                      </a:lnTo>
                      <a:lnTo>
                        <a:pt x="629" y="724"/>
                      </a:lnTo>
                      <a:lnTo>
                        <a:pt x="629" y="728"/>
                      </a:lnTo>
                      <a:lnTo>
                        <a:pt x="633" y="732"/>
                      </a:lnTo>
                      <a:lnTo>
                        <a:pt x="633" y="736"/>
                      </a:lnTo>
                      <a:lnTo>
                        <a:pt x="633" y="736"/>
                      </a:lnTo>
                      <a:lnTo>
                        <a:pt x="637" y="740"/>
                      </a:lnTo>
                      <a:lnTo>
                        <a:pt x="637" y="744"/>
                      </a:lnTo>
                      <a:lnTo>
                        <a:pt x="641" y="748"/>
                      </a:lnTo>
                      <a:lnTo>
                        <a:pt x="641" y="752"/>
                      </a:lnTo>
                      <a:lnTo>
                        <a:pt x="645" y="756"/>
                      </a:lnTo>
                      <a:lnTo>
                        <a:pt x="645" y="756"/>
                      </a:lnTo>
                      <a:lnTo>
                        <a:pt x="645" y="760"/>
                      </a:lnTo>
                      <a:lnTo>
                        <a:pt x="649" y="764"/>
                      </a:lnTo>
                      <a:lnTo>
                        <a:pt x="649" y="768"/>
                      </a:lnTo>
                      <a:lnTo>
                        <a:pt x="653" y="772"/>
                      </a:lnTo>
                      <a:lnTo>
                        <a:pt x="653" y="772"/>
                      </a:lnTo>
                      <a:lnTo>
                        <a:pt x="657" y="776"/>
                      </a:lnTo>
                      <a:lnTo>
                        <a:pt x="657" y="780"/>
                      </a:lnTo>
                      <a:lnTo>
                        <a:pt x="657" y="784"/>
                      </a:lnTo>
                      <a:lnTo>
                        <a:pt x="661" y="788"/>
                      </a:lnTo>
                      <a:lnTo>
                        <a:pt x="661" y="788"/>
                      </a:lnTo>
                      <a:lnTo>
                        <a:pt x="665" y="792"/>
                      </a:lnTo>
                      <a:lnTo>
                        <a:pt x="669" y="796"/>
                      </a:lnTo>
                      <a:lnTo>
                        <a:pt x="669" y="800"/>
                      </a:lnTo>
                      <a:lnTo>
                        <a:pt x="673" y="803"/>
                      </a:lnTo>
                      <a:lnTo>
                        <a:pt x="673" y="803"/>
                      </a:lnTo>
                      <a:lnTo>
                        <a:pt x="677" y="807"/>
                      </a:lnTo>
                      <a:lnTo>
                        <a:pt x="677" y="811"/>
                      </a:lnTo>
                      <a:lnTo>
                        <a:pt x="681" y="815"/>
                      </a:lnTo>
                      <a:lnTo>
                        <a:pt x="684" y="819"/>
                      </a:lnTo>
                      <a:lnTo>
                        <a:pt x="684" y="823"/>
                      </a:lnTo>
                      <a:lnTo>
                        <a:pt x="688" y="823"/>
                      </a:lnTo>
                      <a:lnTo>
                        <a:pt x="692" y="827"/>
                      </a:lnTo>
                      <a:lnTo>
                        <a:pt x="692" y="831"/>
                      </a:lnTo>
                      <a:lnTo>
                        <a:pt x="696" y="835"/>
                      </a:lnTo>
                      <a:lnTo>
                        <a:pt x="700" y="839"/>
                      </a:lnTo>
                      <a:lnTo>
                        <a:pt x="700" y="839"/>
                      </a:lnTo>
                      <a:lnTo>
                        <a:pt x="704" y="843"/>
                      </a:lnTo>
                      <a:lnTo>
                        <a:pt x="708" y="847"/>
                      </a:lnTo>
                      <a:lnTo>
                        <a:pt x="708" y="851"/>
                      </a:lnTo>
                      <a:lnTo>
                        <a:pt x="712" y="855"/>
                      </a:lnTo>
                      <a:lnTo>
                        <a:pt x="716" y="855"/>
                      </a:lnTo>
                      <a:lnTo>
                        <a:pt x="716" y="859"/>
                      </a:lnTo>
                      <a:lnTo>
                        <a:pt x="720" y="863"/>
                      </a:lnTo>
                      <a:lnTo>
                        <a:pt x="724" y="867"/>
                      </a:lnTo>
                      <a:lnTo>
                        <a:pt x="724" y="871"/>
                      </a:lnTo>
                      <a:lnTo>
                        <a:pt x="728" y="875"/>
                      </a:lnTo>
                      <a:lnTo>
                        <a:pt x="732" y="875"/>
                      </a:lnTo>
                      <a:lnTo>
                        <a:pt x="736" y="879"/>
                      </a:lnTo>
                      <a:lnTo>
                        <a:pt x="736" y="883"/>
                      </a:lnTo>
                      <a:lnTo>
                        <a:pt x="740" y="887"/>
                      </a:lnTo>
                      <a:lnTo>
                        <a:pt x="744" y="891"/>
                      </a:lnTo>
                      <a:lnTo>
                        <a:pt x="744" y="891"/>
                      </a:lnTo>
                      <a:lnTo>
                        <a:pt x="748" y="895"/>
                      </a:lnTo>
                      <a:lnTo>
                        <a:pt x="752" y="898"/>
                      </a:lnTo>
                      <a:lnTo>
                        <a:pt x="756" y="902"/>
                      </a:lnTo>
                      <a:lnTo>
                        <a:pt x="760" y="906"/>
                      </a:lnTo>
                      <a:lnTo>
                        <a:pt x="760" y="906"/>
                      </a:lnTo>
                      <a:lnTo>
                        <a:pt x="764" y="910"/>
                      </a:lnTo>
                      <a:lnTo>
                        <a:pt x="768" y="914"/>
                      </a:lnTo>
                      <a:lnTo>
                        <a:pt x="772" y="918"/>
                      </a:lnTo>
                      <a:lnTo>
                        <a:pt x="776" y="922"/>
                      </a:lnTo>
                      <a:lnTo>
                        <a:pt x="776" y="922"/>
                      </a:lnTo>
                      <a:lnTo>
                        <a:pt x="779" y="926"/>
                      </a:lnTo>
                      <a:lnTo>
                        <a:pt x="783" y="930"/>
                      </a:lnTo>
                      <a:lnTo>
                        <a:pt x="787" y="934"/>
                      </a:lnTo>
                      <a:lnTo>
                        <a:pt x="791" y="938"/>
                      </a:lnTo>
                      <a:lnTo>
                        <a:pt x="795" y="942"/>
                      </a:lnTo>
                      <a:lnTo>
                        <a:pt x="799" y="942"/>
                      </a:lnTo>
                      <a:lnTo>
                        <a:pt x="803" y="946"/>
                      </a:lnTo>
                      <a:lnTo>
                        <a:pt x="803" y="950"/>
                      </a:lnTo>
                      <a:lnTo>
                        <a:pt x="807" y="954"/>
                      </a:lnTo>
                      <a:lnTo>
                        <a:pt x="811" y="958"/>
                      </a:lnTo>
                      <a:lnTo>
                        <a:pt x="815" y="958"/>
                      </a:lnTo>
                      <a:lnTo>
                        <a:pt x="819" y="962"/>
                      </a:lnTo>
                      <a:lnTo>
                        <a:pt x="819" y="966"/>
                      </a:lnTo>
                      <a:lnTo>
                        <a:pt x="823" y="970"/>
                      </a:lnTo>
                      <a:lnTo>
                        <a:pt x="827" y="974"/>
                      </a:lnTo>
                      <a:lnTo>
                        <a:pt x="827" y="974"/>
                      </a:lnTo>
                      <a:lnTo>
                        <a:pt x="831" y="978"/>
                      </a:lnTo>
                      <a:lnTo>
                        <a:pt x="835" y="982"/>
                      </a:lnTo>
                      <a:lnTo>
                        <a:pt x="835" y="986"/>
                      </a:lnTo>
                      <a:lnTo>
                        <a:pt x="839" y="990"/>
                      </a:lnTo>
                      <a:lnTo>
                        <a:pt x="839" y="990"/>
                      </a:lnTo>
                      <a:lnTo>
                        <a:pt x="839" y="994"/>
                      </a:lnTo>
                      <a:lnTo>
                        <a:pt x="843" y="997"/>
                      </a:lnTo>
                      <a:lnTo>
                        <a:pt x="843" y="1001"/>
                      </a:lnTo>
                      <a:lnTo>
                        <a:pt x="843" y="1005"/>
                      </a:lnTo>
                      <a:lnTo>
                        <a:pt x="843" y="1009"/>
                      </a:lnTo>
                      <a:lnTo>
                        <a:pt x="843" y="1009"/>
                      </a:lnTo>
                      <a:lnTo>
                        <a:pt x="843" y="1013"/>
                      </a:lnTo>
                      <a:lnTo>
                        <a:pt x="843" y="1017"/>
                      </a:lnTo>
                      <a:lnTo>
                        <a:pt x="843" y="1021"/>
                      </a:lnTo>
                      <a:lnTo>
                        <a:pt x="839" y="1025"/>
                      </a:lnTo>
                      <a:lnTo>
                        <a:pt x="839" y="1025"/>
                      </a:lnTo>
                      <a:lnTo>
                        <a:pt x="839" y="1029"/>
                      </a:lnTo>
                      <a:lnTo>
                        <a:pt x="835" y="1033"/>
                      </a:lnTo>
                      <a:lnTo>
                        <a:pt x="835" y="1037"/>
                      </a:lnTo>
                      <a:lnTo>
                        <a:pt x="831" y="1041"/>
                      </a:lnTo>
                      <a:lnTo>
                        <a:pt x="827" y="1041"/>
                      </a:lnTo>
                      <a:lnTo>
                        <a:pt x="823" y="1045"/>
                      </a:lnTo>
                      <a:lnTo>
                        <a:pt x="823" y="1049"/>
                      </a:lnTo>
                      <a:lnTo>
                        <a:pt x="819" y="1053"/>
                      </a:lnTo>
                      <a:lnTo>
                        <a:pt x="815" y="1057"/>
                      </a:lnTo>
                      <a:lnTo>
                        <a:pt x="811" y="1057"/>
                      </a:lnTo>
                      <a:lnTo>
                        <a:pt x="807" y="1061"/>
                      </a:lnTo>
                      <a:lnTo>
                        <a:pt x="803" y="1065"/>
                      </a:lnTo>
                      <a:lnTo>
                        <a:pt x="799" y="1069"/>
                      </a:lnTo>
                      <a:lnTo>
                        <a:pt x="791" y="1073"/>
                      </a:lnTo>
                      <a:lnTo>
                        <a:pt x="787" y="1077"/>
                      </a:lnTo>
                      <a:lnTo>
                        <a:pt x="783" y="1077"/>
                      </a:lnTo>
                      <a:lnTo>
                        <a:pt x="779" y="1081"/>
                      </a:lnTo>
                      <a:lnTo>
                        <a:pt x="772" y="1085"/>
                      </a:lnTo>
                      <a:lnTo>
                        <a:pt x="768" y="1089"/>
                      </a:lnTo>
                      <a:lnTo>
                        <a:pt x="764" y="1092"/>
                      </a:lnTo>
                      <a:lnTo>
                        <a:pt x="756" y="1092"/>
                      </a:lnTo>
                      <a:lnTo>
                        <a:pt x="752" y="1096"/>
                      </a:lnTo>
                      <a:lnTo>
                        <a:pt x="748" y="1100"/>
                      </a:lnTo>
                      <a:lnTo>
                        <a:pt x="740" y="1104"/>
                      </a:lnTo>
                      <a:lnTo>
                        <a:pt x="736" y="1108"/>
                      </a:lnTo>
                      <a:lnTo>
                        <a:pt x="732" y="1108"/>
                      </a:lnTo>
                      <a:lnTo>
                        <a:pt x="728" y="1112"/>
                      </a:lnTo>
                      <a:lnTo>
                        <a:pt x="720" y="1116"/>
                      </a:lnTo>
                      <a:lnTo>
                        <a:pt x="716" y="1120"/>
                      </a:lnTo>
                      <a:lnTo>
                        <a:pt x="712" y="1124"/>
                      </a:lnTo>
                      <a:lnTo>
                        <a:pt x="708" y="1128"/>
                      </a:lnTo>
                      <a:lnTo>
                        <a:pt x="704" y="1128"/>
                      </a:lnTo>
                      <a:lnTo>
                        <a:pt x="700" y="1132"/>
                      </a:lnTo>
                      <a:lnTo>
                        <a:pt x="696" y="1136"/>
                      </a:lnTo>
                      <a:lnTo>
                        <a:pt x="692" y="1140"/>
                      </a:lnTo>
                      <a:lnTo>
                        <a:pt x="688" y="1144"/>
                      </a:lnTo>
                      <a:lnTo>
                        <a:pt x="688" y="1144"/>
                      </a:lnTo>
                      <a:lnTo>
                        <a:pt x="684" y="1148"/>
                      </a:lnTo>
                      <a:lnTo>
                        <a:pt x="681" y="1152"/>
                      </a:lnTo>
                      <a:lnTo>
                        <a:pt x="681" y="1156"/>
                      </a:lnTo>
                      <a:lnTo>
                        <a:pt x="681" y="1160"/>
                      </a:lnTo>
                      <a:lnTo>
                        <a:pt x="677" y="1160"/>
                      </a:lnTo>
                      <a:lnTo>
                        <a:pt x="677" y="1164"/>
                      </a:lnTo>
                      <a:lnTo>
                        <a:pt x="677" y="1168"/>
                      </a:lnTo>
                      <a:lnTo>
                        <a:pt x="677" y="1172"/>
                      </a:lnTo>
                      <a:lnTo>
                        <a:pt x="677" y="1176"/>
                      </a:lnTo>
                      <a:lnTo>
                        <a:pt x="677" y="1176"/>
                      </a:lnTo>
                      <a:lnTo>
                        <a:pt x="681" y="1180"/>
                      </a:lnTo>
                      <a:lnTo>
                        <a:pt x="681" y="1184"/>
                      </a:lnTo>
                      <a:lnTo>
                        <a:pt x="681" y="1187"/>
                      </a:lnTo>
                      <a:lnTo>
                        <a:pt x="684" y="1191"/>
                      </a:lnTo>
                      <a:lnTo>
                        <a:pt x="688" y="1195"/>
                      </a:lnTo>
                      <a:lnTo>
                        <a:pt x="688" y="1195"/>
                      </a:lnTo>
                      <a:lnTo>
                        <a:pt x="692" y="1199"/>
                      </a:lnTo>
                      <a:lnTo>
                        <a:pt x="696" y="1203"/>
                      </a:lnTo>
                      <a:lnTo>
                        <a:pt x="700" y="1207"/>
                      </a:lnTo>
                      <a:lnTo>
                        <a:pt x="704" y="1211"/>
                      </a:lnTo>
                      <a:lnTo>
                        <a:pt x="708" y="1211"/>
                      </a:lnTo>
                      <a:lnTo>
                        <a:pt x="716" y="1215"/>
                      </a:lnTo>
                      <a:lnTo>
                        <a:pt x="720" y="1219"/>
                      </a:lnTo>
                      <a:lnTo>
                        <a:pt x="724" y="1223"/>
                      </a:lnTo>
                      <a:lnTo>
                        <a:pt x="732" y="1227"/>
                      </a:lnTo>
                      <a:lnTo>
                        <a:pt x="736" y="1227"/>
                      </a:lnTo>
                      <a:lnTo>
                        <a:pt x="740" y="1231"/>
                      </a:lnTo>
                      <a:lnTo>
                        <a:pt x="748" y="1235"/>
                      </a:lnTo>
                      <a:lnTo>
                        <a:pt x="752" y="1239"/>
                      </a:lnTo>
                      <a:lnTo>
                        <a:pt x="760" y="1243"/>
                      </a:lnTo>
                      <a:lnTo>
                        <a:pt x="764" y="1243"/>
                      </a:lnTo>
                      <a:lnTo>
                        <a:pt x="772" y="1247"/>
                      </a:lnTo>
                      <a:lnTo>
                        <a:pt x="779" y="1251"/>
                      </a:lnTo>
                      <a:lnTo>
                        <a:pt x="783" y="1255"/>
                      </a:lnTo>
                      <a:lnTo>
                        <a:pt x="791" y="1259"/>
                      </a:lnTo>
                      <a:lnTo>
                        <a:pt x="795" y="1263"/>
                      </a:lnTo>
                      <a:lnTo>
                        <a:pt x="803" y="1263"/>
                      </a:lnTo>
                      <a:lnTo>
                        <a:pt x="807" y="1267"/>
                      </a:lnTo>
                      <a:lnTo>
                        <a:pt x="815" y="1271"/>
                      </a:lnTo>
                      <a:lnTo>
                        <a:pt x="819" y="1275"/>
                      </a:lnTo>
                      <a:lnTo>
                        <a:pt x="827" y="1279"/>
                      </a:lnTo>
                      <a:lnTo>
                        <a:pt x="831" y="1279"/>
                      </a:lnTo>
                      <a:lnTo>
                        <a:pt x="839" y="1283"/>
                      </a:lnTo>
                      <a:lnTo>
                        <a:pt x="843" y="1286"/>
                      </a:lnTo>
                      <a:lnTo>
                        <a:pt x="851" y="1290"/>
                      </a:lnTo>
                      <a:lnTo>
                        <a:pt x="855" y="1294"/>
                      </a:lnTo>
                      <a:lnTo>
                        <a:pt x="859" y="1294"/>
                      </a:lnTo>
                      <a:lnTo>
                        <a:pt x="867" y="1298"/>
                      </a:lnTo>
                      <a:lnTo>
                        <a:pt x="871" y="1302"/>
                      </a:lnTo>
                      <a:lnTo>
                        <a:pt x="874" y="1306"/>
                      </a:lnTo>
                      <a:lnTo>
                        <a:pt x="878" y="1310"/>
                      </a:lnTo>
                      <a:lnTo>
                        <a:pt x="886" y="1314"/>
                      </a:lnTo>
                      <a:lnTo>
                        <a:pt x="890" y="1314"/>
                      </a:lnTo>
                      <a:lnTo>
                        <a:pt x="894" y="1318"/>
                      </a:lnTo>
                      <a:lnTo>
                        <a:pt x="898" y="1322"/>
                      </a:lnTo>
                      <a:lnTo>
                        <a:pt x="902" y="1326"/>
                      </a:lnTo>
                      <a:lnTo>
                        <a:pt x="902" y="1330"/>
                      </a:lnTo>
                      <a:lnTo>
                        <a:pt x="906" y="1330"/>
                      </a:lnTo>
                      <a:lnTo>
                        <a:pt x="910" y="1334"/>
                      </a:lnTo>
                      <a:lnTo>
                        <a:pt x="914" y="1338"/>
                      </a:lnTo>
                      <a:lnTo>
                        <a:pt x="914" y="1342"/>
                      </a:lnTo>
                      <a:lnTo>
                        <a:pt x="918" y="1346"/>
                      </a:lnTo>
                      <a:lnTo>
                        <a:pt x="918" y="1346"/>
                      </a:lnTo>
                      <a:lnTo>
                        <a:pt x="918" y="1350"/>
                      </a:lnTo>
                      <a:lnTo>
                        <a:pt x="918" y="1354"/>
                      </a:lnTo>
                      <a:lnTo>
                        <a:pt x="918" y="1358"/>
                      </a:lnTo>
                      <a:lnTo>
                        <a:pt x="918" y="1362"/>
                      </a:lnTo>
                      <a:lnTo>
                        <a:pt x="918" y="1362"/>
                      </a:lnTo>
                      <a:lnTo>
                        <a:pt x="918" y="1366"/>
                      </a:lnTo>
                      <a:lnTo>
                        <a:pt x="914" y="1370"/>
                      </a:lnTo>
                      <a:lnTo>
                        <a:pt x="914" y="1374"/>
                      </a:lnTo>
                      <a:lnTo>
                        <a:pt x="910" y="1378"/>
                      </a:lnTo>
                      <a:lnTo>
                        <a:pt x="906" y="1381"/>
                      </a:lnTo>
                      <a:lnTo>
                        <a:pt x="902" y="1381"/>
                      </a:lnTo>
                      <a:lnTo>
                        <a:pt x="898" y="1385"/>
                      </a:lnTo>
                      <a:lnTo>
                        <a:pt x="894" y="1389"/>
                      </a:lnTo>
                      <a:lnTo>
                        <a:pt x="886" y="1393"/>
                      </a:lnTo>
                      <a:lnTo>
                        <a:pt x="882" y="1397"/>
                      </a:lnTo>
                      <a:lnTo>
                        <a:pt x="874" y="1397"/>
                      </a:lnTo>
                      <a:lnTo>
                        <a:pt x="871" y="1401"/>
                      </a:lnTo>
                      <a:lnTo>
                        <a:pt x="863" y="1405"/>
                      </a:lnTo>
                      <a:lnTo>
                        <a:pt x="855" y="1409"/>
                      </a:lnTo>
                      <a:lnTo>
                        <a:pt x="847" y="1413"/>
                      </a:lnTo>
                      <a:lnTo>
                        <a:pt x="839" y="1413"/>
                      </a:lnTo>
                      <a:lnTo>
                        <a:pt x="827" y="1417"/>
                      </a:lnTo>
                      <a:lnTo>
                        <a:pt x="819" y="1421"/>
                      </a:lnTo>
                      <a:lnTo>
                        <a:pt x="807" y="1425"/>
                      </a:lnTo>
                      <a:lnTo>
                        <a:pt x="799" y="1429"/>
                      </a:lnTo>
                      <a:lnTo>
                        <a:pt x="787" y="1429"/>
                      </a:lnTo>
                      <a:lnTo>
                        <a:pt x="779" y="1433"/>
                      </a:lnTo>
                      <a:lnTo>
                        <a:pt x="768" y="1437"/>
                      </a:lnTo>
                      <a:lnTo>
                        <a:pt x="756" y="1441"/>
                      </a:lnTo>
                      <a:lnTo>
                        <a:pt x="748" y="1445"/>
                      </a:lnTo>
                      <a:lnTo>
                        <a:pt x="736" y="1449"/>
                      </a:lnTo>
                      <a:lnTo>
                        <a:pt x="724" y="1449"/>
                      </a:lnTo>
                      <a:lnTo>
                        <a:pt x="712" y="1453"/>
                      </a:lnTo>
                      <a:lnTo>
                        <a:pt x="704" y="1457"/>
                      </a:lnTo>
                      <a:lnTo>
                        <a:pt x="692" y="1461"/>
                      </a:lnTo>
                      <a:lnTo>
                        <a:pt x="681" y="1465"/>
                      </a:lnTo>
                      <a:lnTo>
                        <a:pt x="669" y="1465"/>
                      </a:lnTo>
                      <a:lnTo>
                        <a:pt x="661" y="1469"/>
                      </a:lnTo>
                      <a:lnTo>
                        <a:pt x="649" y="1473"/>
                      </a:lnTo>
                      <a:lnTo>
                        <a:pt x="637" y="1476"/>
                      </a:lnTo>
                      <a:lnTo>
                        <a:pt x="629" y="1480"/>
                      </a:lnTo>
                      <a:lnTo>
                        <a:pt x="617" y="1480"/>
                      </a:lnTo>
                      <a:lnTo>
                        <a:pt x="609" y="1484"/>
                      </a:lnTo>
                      <a:lnTo>
                        <a:pt x="601" y="1488"/>
                      </a:lnTo>
                      <a:lnTo>
                        <a:pt x="590" y="1492"/>
                      </a:lnTo>
                      <a:lnTo>
                        <a:pt x="582" y="1496"/>
                      </a:lnTo>
                      <a:lnTo>
                        <a:pt x="574" y="1496"/>
                      </a:lnTo>
                      <a:lnTo>
                        <a:pt x="566" y="1500"/>
                      </a:lnTo>
                      <a:lnTo>
                        <a:pt x="558" y="1504"/>
                      </a:lnTo>
                      <a:lnTo>
                        <a:pt x="550" y="1508"/>
                      </a:lnTo>
                      <a:lnTo>
                        <a:pt x="546" y="1512"/>
                      </a:lnTo>
                      <a:lnTo>
                        <a:pt x="538" y="1516"/>
                      </a:lnTo>
                      <a:lnTo>
                        <a:pt x="530" y="1516"/>
                      </a:lnTo>
                      <a:lnTo>
                        <a:pt x="526" y="1520"/>
                      </a:lnTo>
                      <a:lnTo>
                        <a:pt x="522" y="1524"/>
                      </a:lnTo>
                      <a:lnTo>
                        <a:pt x="514" y="1528"/>
                      </a:lnTo>
                      <a:lnTo>
                        <a:pt x="510" y="1532"/>
                      </a:lnTo>
                      <a:lnTo>
                        <a:pt x="506" y="1532"/>
                      </a:lnTo>
                      <a:lnTo>
                        <a:pt x="502" y="1536"/>
                      </a:lnTo>
                      <a:lnTo>
                        <a:pt x="498" y="1540"/>
                      </a:lnTo>
                      <a:lnTo>
                        <a:pt x="495" y="1544"/>
                      </a:lnTo>
                      <a:lnTo>
                        <a:pt x="491" y="1548"/>
                      </a:lnTo>
                      <a:lnTo>
                        <a:pt x="487" y="1548"/>
                      </a:lnTo>
                      <a:lnTo>
                        <a:pt x="487" y="1552"/>
                      </a:lnTo>
                      <a:lnTo>
                        <a:pt x="483" y="1556"/>
                      </a:lnTo>
                      <a:lnTo>
                        <a:pt x="479" y="1560"/>
                      </a:lnTo>
                      <a:lnTo>
                        <a:pt x="479" y="1564"/>
                      </a:lnTo>
                      <a:lnTo>
                        <a:pt x="475" y="1568"/>
                      </a:lnTo>
                      <a:lnTo>
                        <a:pt x="475" y="1568"/>
                      </a:lnTo>
                      <a:lnTo>
                        <a:pt x="471" y="1571"/>
                      </a:lnTo>
                      <a:lnTo>
                        <a:pt x="471" y="1575"/>
                      </a:lnTo>
                      <a:lnTo>
                        <a:pt x="471" y="1579"/>
                      </a:lnTo>
                      <a:lnTo>
                        <a:pt x="467" y="1583"/>
                      </a:lnTo>
                      <a:lnTo>
                        <a:pt x="467" y="1583"/>
                      </a:lnTo>
                      <a:lnTo>
                        <a:pt x="467" y="1587"/>
                      </a:lnTo>
                      <a:lnTo>
                        <a:pt x="467" y="1591"/>
                      </a:lnTo>
                      <a:lnTo>
                        <a:pt x="463" y="1595"/>
                      </a:lnTo>
                      <a:lnTo>
                        <a:pt x="463" y="1599"/>
                      </a:lnTo>
                      <a:lnTo>
                        <a:pt x="463" y="1599"/>
                      </a:lnTo>
                      <a:lnTo>
                        <a:pt x="463" y="1603"/>
                      </a:lnTo>
                      <a:lnTo>
                        <a:pt x="463" y="1607"/>
                      </a:lnTo>
                      <a:lnTo>
                        <a:pt x="463" y="1611"/>
                      </a:lnTo>
                      <a:lnTo>
                        <a:pt x="463" y="1615"/>
                      </a:lnTo>
                      <a:lnTo>
                        <a:pt x="463" y="1615"/>
                      </a:lnTo>
                      <a:lnTo>
                        <a:pt x="463" y="1619"/>
                      </a:lnTo>
                      <a:lnTo>
                        <a:pt x="459" y="1623"/>
                      </a:lnTo>
                      <a:lnTo>
                        <a:pt x="459" y="1627"/>
                      </a:lnTo>
                      <a:lnTo>
                        <a:pt x="459" y="1631"/>
                      </a:lnTo>
                      <a:lnTo>
                        <a:pt x="459" y="1635"/>
                      </a:lnTo>
                      <a:lnTo>
                        <a:pt x="459" y="1635"/>
                      </a:lnTo>
                      <a:lnTo>
                        <a:pt x="459" y="1639"/>
                      </a:lnTo>
                      <a:lnTo>
                        <a:pt x="459" y="1639"/>
                      </a:lnTo>
                      <a:close/>
                    </a:path>
                  </a:pathLst>
                </a:custGeom>
                <a:solidFill>
                  <a:srgbClr val="EDF8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851" name="Freeform 569">
                  <a:extLst>
                    <a:ext uri="{FF2B5EF4-FFF2-40B4-BE49-F238E27FC236}">
                      <a16:creationId xmlns:a16="http://schemas.microsoft.com/office/drawing/2014/main" id="{C8BB97A5-DC8A-4E75-BD55-5B07D856E2EA}"/>
                    </a:ext>
                    <a:ext uri="{C183D7F6-B498-43B3-948B-1728B52AA6E4}">
                      <adec:decorative xmlns:adec="http://schemas.microsoft.com/office/drawing/2017/decorative" val="1"/>
                    </a:ext>
                  </a:extLst>
                </p:cNvPr>
                <p:cNvSpPr>
                  <a:spLocks/>
                </p:cNvSpPr>
                <p:nvPr/>
              </p:nvSpPr>
              <p:spPr bwMode="auto">
                <a:xfrm>
                  <a:off x="33128067" y="23800539"/>
                  <a:ext cx="1220302" cy="2178732"/>
                </a:xfrm>
                <a:custGeom>
                  <a:avLst/>
                  <a:gdLst>
                    <a:gd name="T0" fmla="*/ 115 w 232"/>
                    <a:gd name="T1" fmla="*/ 402 h 414"/>
                    <a:gd name="T2" fmla="*/ 107 w 232"/>
                    <a:gd name="T3" fmla="*/ 389 h 414"/>
                    <a:gd name="T4" fmla="*/ 81 w 232"/>
                    <a:gd name="T5" fmla="*/ 376 h 414"/>
                    <a:gd name="T6" fmla="*/ 38 w 232"/>
                    <a:gd name="T7" fmla="*/ 363 h 414"/>
                    <a:gd name="T8" fmla="*/ 5 w 232"/>
                    <a:gd name="T9" fmla="*/ 350 h 414"/>
                    <a:gd name="T10" fmla="*/ 2 w 232"/>
                    <a:gd name="T11" fmla="*/ 337 h 414"/>
                    <a:gd name="T12" fmla="*/ 21 w 232"/>
                    <a:gd name="T13" fmla="*/ 324 h 414"/>
                    <a:gd name="T14" fmla="*/ 45 w 232"/>
                    <a:gd name="T15" fmla="*/ 311 h 414"/>
                    <a:gd name="T16" fmla="*/ 61 w 232"/>
                    <a:gd name="T17" fmla="*/ 298 h 414"/>
                    <a:gd name="T18" fmla="*/ 55 w 232"/>
                    <a:gd name="T19" fmla="*/ 285 h 414"/>
                    <a:gd name="T20" fmla="*/ 34 w 232"/>
                    <a:gd name="T21" fmla="*/ 272 h 414"/>
                    <a:gd name="T22" fmla="*/ 20 w 232"/>
                    <a:gd name="T23" fmla="*/ 259 h 414"/>
                    <a:gd name="T24" fmla="*/ 23 w 232"/>
                    <a:gd name="T25" fmla="*/ 246 h 414"/>
                    <a:gd name="T26" fmla="*/ 36 w 232"/>
                    <a:gd name="T27" fmla="*/ 233 h 414"/>
                    <a:gd name="T28" fmla="*/ 48 w 232"/>
                    <a:gd name="T29" fmla="*/ 221 h 414"/>
                    <a:gd name="T30" fmla="*/ 59 w 232"/>
                    <a:gd name="T31" fmla="*/ 208 h 414"/>
                    <a:gd name="T32" fmla="*/ 68 w 232"/>
                    <a:gd name="T33" fmla="*/ 195 h 414"/>
                    <a:gd name="T34" fmla="*/ 75 w 232"/>
                    <a:gd name="T35" fmla="*/ 182 h 414"/>
                    <a:gd name="T36" fmla="*/ 84 w 232"/>
                    <a:gd name="T37" fmla="*/ 169 h 414"/>
                    <a:gd name="T38" fmla="*/ 94 w 232"/>
                    <a:gd name="T39" fmla="*/ 156 h 414"/>
                    <a:gd name="T40" fmla="*/ 100 w 232"/>
                    <a:gd name="T41" fmla="*/ 143 h 414"/>
                    <a:gd name="T42" fmla="*/ 105 w 232"/>
                    <a:gd name="T43" fmla="*/ 130 h 414"/>
                    <a:gd name="T44" fmla="*/ 109 w 232"/>
                    <a:gd name="T45" fmla="*/ 117 h 414"/>
                    <a:gd name="T46" fmla="*/ 112 w 232"/>
                    <a:gd name="T47" fmla="*/ 104 h 414"/>
                    <a:gd name="T48" fmla="*/ 114 w 232"/>
                    <a:gd name="T49" fmla="*/ 91 h 414"/>
                    <a:gd name="T50" fmla="*/ 116 w 232"/>
                    <a:gd name="T51" fmla="*/ 78 h 414"/>
                    <a:gd name="T52" fmla="*/ 116 w 232"/>
                    <a:gd name="T53" fmla="*/ 65 h 414"/>
                    <a:gd name="T54" fmla="*/ 116 w 232"/>
                    <a:gd name="T55" fmla="*/ 52 h 414"/>
                    <a:gd name="T56" fmla="*/ 116 w 232"/>
                    <a:gd name="T57" fmla="*/ 39 h 414"/>
                    <a:gd name="T58" fmla="*/ 116 w 232"/>
                    <a:gd name="T59" fmla="*/ 26 h 414"/>
                    <a:gd name="T60" fmla="*/ 116 w 232"/>
                    <a:gd name="T61" fmla="*/ 13 h 414"/>
                    <a:gd name="T62" fmla="*/ 116 w 232"/>
                    <a:gd name="T63" fmla="*/ 0 h 414"/>
                    <a:gd name="T64" fmla="*/ 116 w 232"/>
                    <a:gd name="T65" fmla="*/ 12 h 414"/>
                    <a:gd name="T66" fmla="*/ 116 w 232"/>
                    <a:gd name="T67" fmla="*/ 25 h 414"/>
                    <a:gd name="T68" fmla="*/ 117 w 232"/>
                    <a:gd name="T69" fmla="*/ 38 h 414"/>
                    <a:gd name="T70" fmla="*/ 117 w 232"/>
                    <a:gd name="T71" fmla="*/ 51 h 414"/>
                    <a:gd name="T72" fmla="*/ 116 w 232"/>
                    <a:gd name="T73" fmla="*/ 64 h 414"/>
                    <a:gd name="T74" fmla="*/ 117 w 232"/>
                    <a:gd name="T75" fmla="*/ 77 h 414"/>
                    <a:gd name="T76" fmla="*/ 118 w 232"/>
                    <a:gd name="T77" fmla="*/ 90 h 414"/>
                    <a:gd name="T78" fmla="*/ 120 w 232"/>
                    <a:gd name="T79" fmla="*/ 103 h 414"/>
                    <a:gd name="T80" fmla="*/ 123 w 232"/>
                    <a:gd name="T81" fmla="*/ 116 h 414"/>
                    <a:gd name="T82" fmla="*/ 127 w 232"/>
                    <a:gd name="T83" fmla="*/ 129 h 414"/>
                    <a:gd name="T84" fmla="*/ 132 w 232"/>
                    <a:gd name="T85" fmla="*/ 142 h 414"/>
                    <a:gd name="T86" fmla="*/ 138 w 232"/>
                    <a:gd name="T87" fmla="*/ 155 h 414"/>
                    <a:gd name="T88" fmla="*/ 148 w 232"/>
                    <a:gd name="T89" fmla="*/ 168 h 414"/>
                    <a:gd name="T90" fmla="*/ 157 w 232"/>
                    <a:gd name="T91" fmla="*/ 181 h 414"/>
                    <a:gd name="T92" fmla="*/ 164 w 232"/>
                    <a:gd name="T93" fmla="*/ 194 h 414"/>
                    <a:gd name="T94" fmla="*/ 173 w 232"/>
                    <a:gd name="T95" fmla="*/ 207 h 414"/>
                    <a:gd name="T96" fmla="*/ 183 w 232"/>
                    <a:gd name="T97" fmla="*/ 220 h 414"/>
                    <a:gd name="T98" fmla="*/ 196 w 232"/>
                    <a:gd name="T99" fmla="*/ 233 h 414"/>
                    <a:gd name="T100" fmla="*/ 209 w 232"/>
                    <a:gd name="T101" fmla="*/ 246 h 414"/>
                    <a:gd name="T102" fmla="*/ 212 w 232"/>
                    <a:gd name="T103" fmla="*/ 259 h 414"/>
                    <a:gd name="T104" fmla="*/ 199 w 232"/>
                    <a:gd name="T105" fmla="*/ 272 h 414"/>
                    <a:gd name="T106" fmla="*/ 179 w 232"/>
                    <a:gd name="T107" fmla="*/ 285 h 414"/>
                    <a:gd name="T108" fmla="*/ 171 w 232"/>
                    <a:gd name="T109" fmla="*/ 297 h 414"/>
                    <a:gd name="T110" fmla="*/ 186 w 232"/>
                    <a:gd name="T111" fmla="*/ 310 h 414"/>
                    <a:gd name="T112" fmla="*/ 210 w 232"/>
                    <a:gd name="T113" fmla="*/ 323 h 414"/>
                    <a:gd name="T114" fmla="*/ 229 w 232"/>
                    <a:gd name="T115" fmla="*/ 336 h 414"/>
                    <a:gd name="T116" fmla="*/ 228 w 232"/>
                    <a:gd name="T117" fmla="*/ 349 h 414"/>
                    <a:gd name="T118" fmla="*/ 197 w 232"/>
                    <a:gd name="T119" fmla="*/ 362 h 414"/>
                    <a:gd name="T120" fmla="*/ 154 w 232"/>
                    <a:gd name="T121" fmla="*/ 375 h 414"/>
                    <a:gd name="T122" fmla="*/ 127 w 232"/>
                    <a:gd name="T123" fmla="*/ 388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2" h="414">
                      <a:moveTo>
                        <a:pt x="116" y="414"/>
                      </a:moveTo>
                      <a:lnTo>
                        <a:pt x="116" y="413"/>
                      </a:lnTo>
                      <a:lnTo>
                        <a:pt x="116" y="413"/>
                      </a:lnTo>
                      <a:lnTo>
                        <a:pt x="116" y="412"/>
                      </a:lnTo>
                      <a:lnTo>
                        <a:pt x="116" y="411"/>
                      </a:lnTo>
                      <a:lnTo>
                        <a:pt x="116" y="410"/>
                      </a:lnTo>
                      <a:lnTo>
                        <a:pt x="116" y="409"/>
                      </a:lnTo>
                      <a:lnTo>
                        <a:pt x="116" y="408"/>
                      </a:lnTo>
                      <a:lnTo>
                        <a:pt x="116" y="408"/>
                      </a:lnTo>
                      <a:lnTo>
                        <a:pt x="116" y="407"/>
                      </a:lnTo>
                      <a:lnTo>
                        <a:pt x="116" y="406"/>
                      </a:lnTo>
                      <a:lnTo>
                        <a:pt x="115" y="405"/>
                      </a:lnTo>
                      <a:lnTo>
                        <a:pt x="115" y="404"/>
                      </a:lnTo>
                      <a:lnTo>
                        <a:pt x="115" y="404"/>
                      </a:lnTo>
                      <a:lnTo>
                        <a:pt x="115" y="403"/>
                      </a:lnTo>
                      <a:lnTo>
                        <a:pt x="115" y="402"/>
                      </a:lnTo>
                      <a:lnTo>
                        <a:pt x="115" y="401"/>
                      </a:lnTo>
                      <a:lnTo>
                        <a:pt x="114" y="400"/>
                      </a:lnTo>
                      <a:lnTo>
                        <a:pt x="114" y="400"/>
                      </a:lnTo>
                      <a:lnTo>
                        <a:pt x="114" y="399"/>
                      </a:lnTo>
                      <a:lnTo>
                        <a:pt x="113" y="398"/>
                      </a:lnTo>
                      <a:lnTo>
                        <a:pt x="113" y="397"/>
                      </a:lnTo>
                      <a:lnTo>
                        <a:pt x="113" y="396"/>
                      </a:lnTo>
                      <a:lnTo>
                        <a:pt x="112" y="396"/>
                      </a:lnTo>
                      <a:lnTo>
                        <a:pt x="112" y="395"/>
                      </a:lnTo>
                      <a:lnTo>
                        <a:pt x="111" y="394"/>
                      </a:lnTo>
                      <a:lnTo>
                        <a:pt x="111" y="393"/>
                      </a:lnTo>
                      <a:lnTo>
                        <a:pt x="110" y="392"/>
                      </a:lnTo>
                      <a:lnTo>
                        <a:pt x="109" y="391"/>
                      </a:lnTo>
                      <a:lnTo>
                        <a:pt x="108" y="391"/>
                      </a:lnTo>
                      <a:lnTo>
                        <a:pt x="108" y="390"/>
                      </a:lnTo>
                      <a:lnTo>
                        <a:pt x="107" y="389"/>
                      </a:lnTo>
                      <a:lnTo>
                        <a:pt x="106" y="388"/>
                      </a:lnTo>
                      <a:lnTo>
                        <a:pt x="105" y="387"/>
                      </a:lnTo>
                      <a:lnTo>
                        <a:pt x="103" y="387"/>
                      </a:lnTo>
                      <a:lnTo>
                        <a:pt x="102" y="386"/>
                      </a:lnTo>
                      <a:lnTo>
                        <a:pt x="101" y="385"/>
                      </a:lnTo>
                      <a:lnTo>
                        <a:pt x="99" y="384"/>
                      </a:lnTo>
                      <a:lnTo>
                        <a:pt x="98" y="383"/>
                      </a:lnTo>
                      <a:lnTo>
                        <a:pt x="96" y="383"/>
                      </a:lnTo>
                      <a:lnTo>
                        <a:pt x="95" y="382"/>
                      </a:lnTo>
                      <a:lnTo>
                        <a:pt x="93" y="381"/>
                      </a:lnTo>
                      <a:lnTo>
                        <a:pt x="91" y="380"/>
                      </a:lnTo>
                      <a:lnTo>
                        <a:pt x="89" y="379"/>
                      </a:lnTo>
                      <a:lnTo>
                        <a:pt x="87" y="378"/>
                      </a:lnTo>
                      <a:lnTo>
                        <a:pt x="85" y="378"/>
                      </a:lnTo>
                      <a:lnTo>
                        <a:pt x="83" y="377"/>
                      </a:lnTo>
                      <a:lnTo>
                        <a:pt x="81" y="376"/>
                      </a:lnTo>
                      <a:lnTo>
                        <a:pt x="78" y="375"/>
                      </a:lnTo>
                      <a:lnTo>
                        <a:pt x="76" y="374"/>
                      </a:lnTo>
                      <a:lnTo>
                        <a:pt x="73" y="374"/>
                      </a:lnTo>
                      <a:lnTo>
                        <a:pt x="71" y="373"/>
                      </a:lnTo>
                      <a:lnTo>
                        <a:pt x="68" y="372"/>
                      </a:lnTo>
                      <a:lnTo>
                        <a:pt x="66" y="371"/>
                      </a:lnTo>
                      <a:lnTo>
                        <a:pt x="63" y="370"/>
                      </a:lnTo>
                      <a:lnTo>
                        <a:pt x="60" y="370"/>
                      </a:lnTo>
                      <a:lnTo>
                        <a:pt x="58" y="369"/>
                      </a:lnTo>
                      <a:lnTo>
                        <a:pt x="55" y="368"/>
                      </a:lnTo>
                      <a:lnTo>
                        <a:pt x="52" y="367"/>
                      </a:lnTo>
                      <a:lnTo>
                        <a:pt x="49" y="366"/>
                      </a:lnTo>
                      <a:lnTo>
                        <a:pt x="47" y="366"/>
                      </a:lnTo>
                      <a:lnTo>
                        <a:pt x="44" y="365"/>
                      </a:lnTo>
                      <a:lnTo>
                        <a:pt x="41" y="364"/>
                      </a:lnTo>
                      <a:lnTo>
                        <a:pt x="38" y="363"/>
                      </a:lnTo>
                      <a:lnTo>
                        <a:pt x="36" y="362"/>
                      </a:lnTo>
                      <a:lnTo>
                        <a:pt x="33" y="361"/>
                      </a:lnTo>
                      <a:lnTo>
                        <a:pt x="30" y="361"/>
                      </a:lnTo>
                      <a:lnTo>
                        <a:pt x="28" y="360"/>
                      </a:lnTo>
                      <a:lnTo>
                        <a:pt x="25" y="359"/>
                      </a:lnTo>
                      <a:lnTo>
                        <a:pt x="23" y="358"/>
                      </a:lnTo>
                      <a:lnTo>
                        <a:pt x="21" y="357"/>
                      </a:lnTo>
                      <a:lnTo>
                        <a:pt x="19" y="357"/>
                      </a:lnTo>
                      <a:lnTo>
                        <a:pt x="17" y="356"/>
                      </a:lnTo>
                      <a:lnTo>
                        <a:pt x="15" y="355"/>
                      </a:lnTo>
                      <a:lnTo>
                        <a:pt x="13" y="354"/>
                      </a:lnTo>
                      <a:lnTo>
                        <a:pt x="11" y="353"/>
                      </a:lnTo>
                      <a:lnTo>
                        <a:pt x="9" y="353"/>
                      </a:lnTo>
                      <a:lnTo>
                        <a:pt x="8" y="352"/>
                      </a:lnTo>
                      <a:lnTo>
                        <a:pt x="7" y="351"/>
                      </a:lnTo>
                      <a:lnTo>
                        <a:pt x="5" y="350"/>
                      </a:lnTo>
                      <a:lnTo>
                        <a:pt x="4" y="349"/>
                      </a:lnTo>
                      <a:lnTo>
                        <a:pt x="3" y="349"/>
                      </a:lnTo>
                      <a:lnTo>
                        <a:pt x="2" y="348"/>
                      </a:lnTo>
                      <a:lnTo>
                        <a:pt x="2" y="347"/>
                      </a:lnTo>
                      <a:lnTo>
                        <a:pt x="1" y="346"/>
                      </a:lnTo>
                      <a:lnTo>
                        <a:pt x="1" y="345"/>
                      </a:lnTo>
                      <a:lnTo>
                        <a:pt x="0" y="344"/>
                      </a:lnTo>
                      <a:lnTo>
                        <a:pt x="0" y="344"/>
                      </a:lnTo>
                      <a:lnTo>
                        <a:pt x="0" y="343"/>
                      </a:lnTo>
                      <a:lnTo>
                        <a:pt x="0" y="342"/>
                      </a:lnTo>
                      <a:lnTo>
                        <a:pt x="0" y="341"/>
                      </a:lnTo>
                      <a:lnTo>
                        <a:pt x="0" y="340"/>
                      </a:lnTo>
                      <a:lnTo>
                        <a:pt x="1" y="340"/>
                      </a:lnTo>
                      <a:lnTo>
                        <a:pt x="1" y="339"/>
                      </a:lnTo>
                      <a:lnTo>
                        <a:pt x="2" y="338"/>
                      </a:lnTo>
                      <a:lnTo>
                        <a:pt x="2" y="337"/>
                      </a:lnTo>
                      <a:lnTo>
                        <a:pt x="3" y="336"/>
                      </a:lnTo>
                      <a:lnTo>
                        <a:pt x="4" y="336"/>
                      </a:lnTo>
                      <a:lnTo>
                        <a:pt x="5" y="335"/>
                      </a:lnTo>
                      <a:lnTo>
                        <a:pt x="6" y="334"/>
                      </a:lnTo>
                      <a:lnTo>
                        <a:pt x="7" y="333"/>
                      </a:lnTo>
                      <a:lnTo>
                        <a:pt x="8" y="332"/>
                      </a:lnTo>
                      <a:lnTo>
                        <a:pt x="9" y="332"/>
                      </a:lnTo>
                      <a:lnTo>
                        <a:pt x="10" y="331"/>
                      </a:lnTo>
                      <a:lnTo>
                        <a:pt x="11" y="330"/>
                      </a:lnTo>
                      <a:lnTo>
                        <a:pt x="12" y="329"/>
                      </a:lnTo>
                      <a:lnTo>
                        <a:pt x="14" y="328"/>
                      </a:lnTo>
                      <a:lnTo>
                        <a:pt x="15" y="327"/>
                      </a:lnTo>
                      <a:lnTo>
                        <a:pt x="16" y="327"/>
                      </a:lnTo>
                      <a:lnTo>
                        <a:pt x="18" y="326"/>
                      </a:lnTo>
                      <a:lnTo>
                        <a:pt x="19" y="325"/>
                      </a:lnTo>
                      <a:lnTo>
                        <a:pt x="21" y="324"/>
                      </a:lnTo>
                      <a:lnTo>
                        <a:pt x="22" y="323"/>
                      </a:lnTo>
                      <a:lnTo>
                        <a:pt x="24" y="323"/>
                      </a:lnTo>
                      <a:lnTo>
                        <a:pt x="25" y="322"/>
                      </a:lnTo>
                      <a:lnTo>
                        <a:pt x="27" y="321"/>
                      </a:lnTo>
                      <a:lnTo>
                        <a:pt x="28" y="320"/>
                      </a:lnTo>
                      <a:lnTo>
                        <a:pt x="30" y="319"/>
                      </a:lnTo>
                      <a:lnTo>
                        <a:pt x="31" y="319"/>
                      </a:lnTo>
                      <a:lnTo>
                        <a:pt x="33" y="318"/>
                      </a:lnTo>
                      <a:lnTo>
                        <a:pt x="34" y="317"/>
                      </a:lnTo>
                      <a:lnTo>
                        <a:pt x="36" y="316"/>
                      </a:lnTo>
                      <a:lnTo>
                        <a:pt x="37" y="315"/>
                      </a:lnTo>
                      <a:lnTo>
                        <a:pt x="39" y="314"/>
                      </a:lnTo>
                      <a:lnTo>
                        <a:pt x="40" y="314"/>
                      </a:lnTo>
                      <a:lnTo>
                        <a:pt x="42" y="313"/>
                      </a:lnTo>
                      <a:lnTo>
                        <a:pt x="44" y="312"/>
                      </a:lnTo>
                      <a:lnTo>
                        <a:pt x="45" y="311"/>
                      </a:lnTo>
                      <a:lnTo>
                        <a:pt x="46" y="310"/>
                      </a:lnTo>
                      <a:lnTo>
                        <a:pt x="48" y="310"/>
                      </a:lnTo>
                      <a:lnTo>
                        <a:pt x="49" y="309"/>
                      </a:lnTo>
                      <a:lnTo>
                        <a:pt x="50" y="308"/>
                      </a:lnTo>
                      <a:lnTo>
                        <a:pt x="52" y="307"/>
                      </a:lnTo>
                      <a:lnTo>
                        <a:pt x="53" y="306"/>
                      </a:lnTo>
                      <a:lnTo>
                        <a:pt x="54" y="306"/>
                      </a:lnTo>
                      <a:lnTo>
                        <a:pt x="55" y="305"/>
                      </a:lnTo>
                      <a:lnTo>
                        <a:pt x="56" y="304"/>
                      </a:lnTo>
                      <a:lnTo>
                        <a:pt x="57" y="303"/>
                      </a:lnTo>
                      <a:lnTo>
                        <a:pt x="58" y="302"/>
                      </a:lnTo>
                      <a:lnTo>
                        <a:pt x="59" y="302"/>
                      </a:lnTo>
                      <a:lnTo>
                        <a:pt x="59" y="301"/>
                      </a:lnTo>
                      <a:lnTo>
                        <a:pt x="60" y="300"/>
                      </a:lnTo>
                      <a:lnTo>
                        <a:pt x="60" y="299"/>
                      </a:lnTo>
                      <a:lnTo>
                        <a:pt x="61" y="298"/>
                      </a:lnTo>
                      <a:lnTo>
                        <a:pt x="61" y="297"/>
                      </a:lnTo>
                      <a:lnTo>
                        <a:pt x="61" y="297"/>
                      </a:lnTo>
                      <a:lnTo>
                        <a:pt x="61" y="296"/>
                      </a:lnTo>
                      <a:lnTo>
                        <a:pt x="61" y="295"/>
                      </a:lnTo>
                      <a:lnTo>
                        <a:pt x="61" y="294"/>
                      </a:lnTo>
                      <a:lnTo>
                        <a:pt x="61" y="293"/>
                      </a:lnTo>
                      <a:lnTo>
                        <a:pt x="61" y="293"/>
                      </a:lnTo>
                      <a:lnTo>
                        <a:pt x="60" y="292"/>
                      </a:lnTo>
                      <a:lnTo>
                        <a:pt x="60" y="291"/>
                      </a:lnTo>
                      <a:lnTo>
                        <a:pt x="59" y="290"/>
                      </a:lnTo>
                      <a:lnTo>
                        <a:pt x="59" y="289"/>
                      </a:lnTo>
                      <a:lnTo>
                        <a:pt x="58" y="289"/>
                      </a:lnTo>
                      <a:lnTo>
                        <a:pt x="57" y="288"/>
                      </a:lnTo>
                      <a:lnTo>
                        <a:pt x="56" y="287"/>
                      </a:lnTo>
                      <a:lnTo>
                        <a:pt x="56" y="286"/>
                      </a:lnTo>
                      <a:lnTo>
                        <a:pt x="55" y="285"/>
                      </a:lnTo>
                      <a:lnTo>
                        <a:pt x="53" y="285"/>
                      </a:lnTo>
                      <a:lnTo>
                        <a:pt x="52" y="284"/>
                      </a:lnTo>
                      <a:lnTo>
                        <a:pt x="51" y="283"/>
                      </a:lnTo>
                      <a:lnTo>
                        <a:pt x="50" y="282"/>
                      </a:lnTo>
                      <a:lnTo>
                        <a:pt x="49" y="281"/>
                      </a:lnTo>
                      <a:lnTo>
                        <a:pt x="48" y="280"/>
                      </a:lnTo>
                      <a:lnTo>
                        <a:pt x="46" y="280"/>
                      </a:lnTo>
                      <a:lnTo>
                        <a:pt x="45" y="279"/>
                      </a:lnTo>
                      <a:lnTo>
                        <a:pt x="44" y="278"/>
                      </a:lnTo>
                      <a:lnTo>
                        <a:pt x="42" y="277"/>
                      </a:lnTo>
                      <a:lnTo>
                        <a:pt x="41" y="276"/>
                      </a:lnTo>
                      <a:lnTo>
                        <a:pt x="40" y="276"/>
                      </a:lnTo>
                      <a:lnTo>
                        <a:pt x="38" y="275"/>
                      </a:lnTo>
                      <a:lnTo>
                        <a:pt x="37" y="274"/>
                      </a:lnTo>
                      <a:lnTo>
                        <a:pt x="36" y="273"/>
                      </a:lnTo>
                      <a:lnTo>
                        <a:pt x="34" y="272"/>
                      </a:lnTo>
                      <a:lnTo>
                        <a:pt x="33" y="272"/>
                      </a:lnTo>
                      <a:lnTo>
                        <a:pt x="32" y="271"/>
                      </a:lnTo>
                      <a:lnTo>
                        <a:pt x="31" y="270"/>
                      </a:lnTo>
                      <a:lnTo>
                        <a:pt x="30" y="269"/>
                      </a:lnTo>
                      <a:lnTo>
                        <a:pt x="29" y="268"/>
                      </a:lnTo>
                      <a:lnTo>
                        <a:pt x="28" y="267"/>
                      </a:lnTo>
                      <a:lnTo>
                        <a:pt x="27" y="267"/>
                      </a:lnTo>
                      <a:lnTo>
                        <a:pt x="26" y="266"/>
                      </a:lnTo>
                      <a:lnTo>
                        <a:pt x="25" y="265"/>
                      </a:lnTo>
                      <a:lnTo>
                        <a:pt x="24" y="264"/>
                      </a:lnTo>
                      <a:lnTo>
                        <a:pt x="23" y="263"/>
                      </a:lnTo>
                      <a:lnTo>
                        <a:pt x="22" y="263"/>
                      </a:lnTo>
                      <a:lnTo>
                        <a:pt x="22" y="262"/>
                      </a:lnTo>
                      <a:lnTo>
                        <a:pt x="21" y="261"/>
                      </a:lnTo>
                      <a:lnTo>
                        <a:pt x="21" y="260"/>
                      </a:lnTo>
                      <a:lnTo>
                        <a:pt x="20" y="259"/>
                      </a:lnTo>
                      <a:lnTo>
                        <a:pt x="20" y="259"/>
                      </a:lnTo>
                      <a:lnTo>
                        <a:pt x="20" y="258"/>
                      </a:lnTo>
                      <a:lnTo>
                        <a:pt x="19" y="257"/>
                      </a:lnTo>
                      <a:lnTo>
                        <a:pt x="19" y="256"/>
                      </a:lnTo>
                      <a:lnTo>
                        <a:pt x="19" y="255"/>
                      </a:lnTo>
                      <a:lnTo>
                        <a:pt x="19" y="255"/>
                      </a:lnTo>
                      <a:lnTo>
                        <a:pt x="19" y="254"/>
                      </a:lnTo>
                      <a:lnTo>
                        <a:pt x="19" y="253"/>
                      </a:lnTo>
                      <a:lnTo>
                        <a:pt x="20" y="252"/>
                      </a:lnTo>
                      <a:lnTo>
                        <a:pt x="20" y="251"/>
                      </a:lnTo>
                      <a:lnTo>
                        <a:pt x="20" y="250"/>
                      </a:lnTo>
                      <a:lnTo>
                        <a:pt x="21" y="250"/>
                      </a:lnTo>
                      <a:lnTo>
                        <a:pt x="21" y="249"/>
                      </a:lnTo>
                      <a:lnTo>
                        <a:pt x="22" y="248"/>
                      </a:lnTo>
                      <a:lnTo>
                        <a:pt x="22" y="247"/>
                      </a:lnTo>
                      <a:lnTo>
                        <a:pt x="23" y="246"/>
                      </a:lnTo>
                      <a:lnTo>
                        <a:pt x="24" y="246"/>
                      </a:lnTo>
                      <a:lnTo>
                        <a:pt x="24" y="245"/>
                      </a:lnTo>
                      <a:lnTo>
                        <a:pt x="25" y="244"/>
                      </a:lnTo>
                      <a:lnTo>
                        <a:pt x="26" y="243"/>
                      </a:lnTo>
                      <a:lnTo>
                        <a:pt x="27" y="242"/>
                      </a:lnTo>
                      <a:lnTo>
                        <a:pt x="27" y="242"/>
                      </a:lnTo>
                      <a:lnTo>
                        <a:pt x="28" y="241"/>
                      </a:lnTo>
                      <a:lnTo>
                        <a:pt x="29" y="240"/>
                      </a:lnTo>
                      <a:lnTo>
                        <a:pt x="30" y="239"/>
                      </a:lnTo>
                      <a:lnTo>
                        <a:pt x="31" y="238"/>
                      </a:lnTo>
                      <a:lnTo>
                        <a:pt x="32" y="238"/>
                      </a:lnTo>
                      <a:lnTo>
                        <a:pt x="32" y="237"/>
                      </a:lnTo>
                      <a:lnTo>
                        <a:pt x="33" y="236"/>
                      </a:lnTo>
                      <a:lnTo>
                        <a:pt x="34" y="235"/>
                      </a:lnTo>
                      <a:lnTo>
                        <a:pt x="35" y="234"/>
                      </a:lnTo>
                      <a:lnTo>
                        <a:pt x="36" y="233"/>
                      </a:lnTo>
                      <a:lnTo>
                        <a:pt x="37" y="233"/>
                      </a:lnTo>
                      <a:lnTo>
                        <a:pt x="38" y="232"/>
                      </a:lnTo>
                      <a:lnTo>
                        <a:pt x="38" y="231"/>
                      </a:lnTo>
                      <a:lnTo>
                        <a:pt x="39" y="230"/>
                      </a:lnTo>
                      <a:lnTo>
                        <a:pt x="40" y="229"/>
                      </a:lnTo>
                      <a:lnTo>
                        <a:pt x="41" y="229"/>
                      </a:lnTo>
                      <a:lnTo>
                        <a:pt x="42" y="228"/>
                      </a:lnTo>
                      <a:lnTo>
                        <a:pt x="42" y="227"/>
                      </a:lnTo>
                      <a:lnTo>
                        <a:pt x="43" y="226"/>
                      </a:lnTo>
                      <a:lnTo>
                        <a:pt x="44" y="225"/>
                      </a:lnTo>
                      <a:lnTo>
                        <a:pt x="45" y="225"/>
                      </a:lnTo>
                      <a:lnTo>
                        <a:pt x="45" y="224"/>
                      </a:lnTo>
                      <a:lnTo>
                        <a:pt x="46" y="223"/>
                      </a:lnTo>
                      <a:lnTo>
                        <a:pt x="47" y="222"/>
                      </a:lnTo>
                      <a:lnTo>
                        <a:pt x="48" y="221"/>
                      </a:lnTo>
                      <a:lnTo>
                        <a:pt x="48" y="221"/>
                      </a:lnTo>
                      <a:lnTo>
                        <a:pt x="49" y="220"/>
                      </a:lnTo>
                      <a:lnTo>
                        <a:pt x="50" y="219"/>
                      </a:lnTo>
                      <a:lnTo>
                        <a:pt x="50" y="218"/>
                      </a:lnTo>
                      <a:lnTo>
                        <a:pt x="51" y="217"/>
                      </a:lnTo>
                      <a:lnTo>
                        <a:pt x="52" y="216"/>
                      </a:lnTo>
                      <a:lnTo>
                        <a:pt x="52" y="216"/>
                      </a:lnTo>
                      <a:lnTo>
                        <a:pt x="53" y="215"/>
                      </a:lnTo>
                      <a:lnTo>
                        <a:pt x="54" y="214"/>
                      </a:lnTo>
                      <a:lnTo>
                        <a:pt x="54" y="213"/>
                      </a:lnTo>
                      <a:lnTo>
                        <a:pt x="55" y="212"/>
                      </a:lnTo>
                      <a:lnTo>
                        <a:pt x="56" y="212"/>
                      </a:lnTo>
                      <a:lnTo>
                        <a:pt x="56" y="211"/>
                      </a:lnTo>
                      <a:lnTo>
                        <a:pt x="57" y="210"/>
                      </a:lnTo>
                      <a:lnTo>
                        <a:pt x="58" y="209"/>
                      </a:lnTo>
                      <a:lnTo>
                        <a:pt x="58" y="208"/>
                      </a:lnTo>
                      <a:lnTo>
                        <a:pt x="59" y="208"/>
                      </a:lnTo>
                      <a:lnTo>
                        <a:pt x="60" y="207"/>
                      </a:lnTo>
                      <a:lnTo>
                        <a:pt x="60" y="206"/>
                      </a:lnTo>
                      <a:lnTo>
                        <a:pt x="61" y="205"/>
                      </a:lnTo>
                      <a:lnTo>
                        <a:pt x="62" y="204"/>
                      </a:lnTo>
                      <a:lnTo>
                        <a:pt x="62" y="203"/>
                      </a:lnTo>
                      <a:lnTo>
                        <a:pt x="63" y="203"/>
                      </a:lnTo>
                      <a:lnTo>
                        <a:pt x="63" y="202"/>
                      </a:lnTo>
                      <a:lnTo>
                        <a:pt x="64" y="201"/>
                      </a:lnTo>
                      <a:lnTo>
                        <a:pt x="64" y="200"/>
                      </a:lnTo>
                      <a:lnTo>
                        <a:pt x="65" y="199"/>
                      </a:lnTo>
                      <a:lnTo>
                        <a:pt x="65" y="199"/>
                      </a:lnTo>
                      <a:lnTo>
                        <a:pt x="66" y="198"/>
                      </a:lnTo>
                      <a:lnTo>
                        <a:pt x="66" y="197"/>
                      </a:lnTo>
                      <a:lnTo>
                        <a:pt x="67" y="196"/>
                      </a:lnTo>
                      <a:lnTo>
                        <a:pt x="67" y="195"/>
                      </a:lnTo>
                      <a:lnTo>
                        <a:pt x="68" y="195"/>
                      </a:lnTo>
                      <a:lnTo>
                        <a:pt x="68" y="194"/>
                      </a:lnTo>
                      <a:lnTo>
                        <a:pt x="69" y="193"/>
                      </a:lnTo>
                      <a:lnTo>
                        <a:pt x="69" y="192"/>
                      </a:lnTo>
                      <a:lnTo>
                        <a:pt x="69" y="191"/>
                      </a:lnTo>
                      <a:lnTo>
                        <a:pt x="70" y="191"/>
                      </a:lnTo>
                      <a:lnTo>
                        <a:pt x="70" y="190"/>
                      </a:lnTo>
                      <a:lnTo>
                        <a:pt x="71" y="189"/>
                      </a:lnTo>
                      <a:lnTo>
                        <a:pt x="71" y="188"/>
                      </a:lnTo>
                      <a:lnTo>
                        <a:pt x="72" y="187"/>
                      </a:lnTo>
                      <a:lnTo>
                        <a:pt x="72" y="186"/>
                      </a:lnTo>
                      <a:lnTo>
                        <a:pt x="72" y="186"/>
                      </a:lnTo>
                      <a:lnTo>
                        <a:pt x="73" y="185"/>
                      </a:lnTo>
                      <a:lnTo>
                        <a:pt x="73" y="184"/>
                      </a:lnTo>
                      <a:lnTo>
                        <a:pt x="74" y="183"/>
                      </a:lnTo>
                      <a:lnTo>
                        <a:pt x="74" y="182"/>
                      </a:lnTo>
                      <a:lnTo>
                        <a:pt x="75" y="182"/>
                      </a:lnTo>
                      <a:lnTo>
                        <a:pt x="75" y="181"/>
                      </a:lnTo>
                      <a:lnTo>
                        <a:pt x="76" y="180"/>
                      </a:lnTo>
                      <a:lnTo>
                        <a:pt x="76" y="179"/>
                      </a:lnTo>
                      <a:lnTo>
                        <a:pt x="77" y="178"/>
                      </a:lnTo>
                      <a:lnTo>
                        <a:pt x="77" y="178"/>
                      </a:lnTo>
                      <a:lnTo>
                        <a:pt x="78" y="177"/>
                      </a:lnTo>
                      <a:lnTo>
                        <a:pt x="78" y="176"/>
                      </a:lnTo>
                      <a:lnTo>
                        <a:pt x="79" y="175"/>
                      </a:lnTo>
                      <a:lnTo>
                        <a:pt x="79" y="174"/>
                      </a:lnTo>
                      <a:lnTo>
                        <a:pt x="80" y="174"/>
                      </a:lnTo>
                      <a:lnTo>
                        <a:pt x="81" y="173"/>
                      </a:lnTo>
                      <a:lnTo>
                        <a:pt x="81" y="172"/>
                      </a:lnTo>
                      <a:lnTo>
                        <a:pt x="82" y="171"/>
                      </a:lnTo>
                      <a:lnTo>
                        <a:pt x="83" y="170"/>
                      </a:lnTo>
                      <a:lnTo>
                        <a:pt x="83" y="169"/>
                      </a:lnTo>
                      <a:lnTo>
                        <a:pt x="84" y="169"/>
                      </a:lnTo>
                      <a:lnTo>
                        <a:pt x="85" y="168"/>
                      </a:lnTo>
                      <a:lnTo>
                        <a:pt x="85" y="167"/>
                      </a:lnTo>
                      <a:lnTo>
                        <a:pt x="86" y="166"/>
                      </a:lnTo>
                      <a:lnTo>
                        <a:pt x="86" y="165"/>
                      </a:lnTo>
                      <a:lnTo>
                        <a:pt x="87" y="165"/>
                      </a:lnTo>
                      <a:lnTo>
                        <a:pt x="88" y="164"/>
                      </a:lnTo>
                      <a:lnTo>
                        <a:pt x="88" y="163"/>
                      </a:lnTo>
                      <a:lnTo>
                        <a:pt x="89" y="162"/>
                      </a:lnTo>
                      <a:lnTo>
                        <a:pt x="90" y="161"/>
                      </a:lnTo>
                      <a:lnTo>
                        <a:pt x="90" y="161"/>
                      </a:lnTo>
                      <a:lnTo>
                        <a:pt x="91" y="160"/>
                      </a:lnTo>
                      <a:lnTo>
                        <a:pt x="91" y="159"/>
                      </a:lnTo>
                      <a:lnTo>
                        <a:pt x="92" y="158"/>
                      </a:lnTo>
                      <a:lnTo>
                        <a:pt x="93" y="157"/>
                      </a:lnTo>
                      <a:lnTo>
                        <a:pt x="93" y="156"/>
                      </a:lnTo>
                      <a:lnTo>
                        <a:pt x="94" y="156"/>
                      </a:lnTo>
                      <a:lnTo>
                        <a:pt x="94" y="155"/>
                      </a:lnTo>
                      <a:lnTo>
                        <a:pt x="95" y="154"/>
                      </a:lnTo>
                      <a:lnTo>
                        <a:pt x="95" y="153"/>
                      </a:lnTo>
                      <a:lnTo>
                        <a:pt x="96" y="152"/>
                      </a:lnTo>
                      <a:lnTo>
                        <a:pt x="96" y="152"/>
                      </a:lnTo>
                      <a:lnTo>
                        <a:pt x="97" y="151"/>
                      </a:lnTo>
                      <a:lnTo>
                        <a:pt x="97" y="150"/>
                      </a:lnTo>
                      <a:lnTo>
                        <a:pt x="97" y="149"/>
                      </a:lnTo>
                      <a:lnTo>
                        <a:pt x="98" y="148"/>
                      </a:lnTo>
                      <a:lnTo>
                        <a:pt x="98" y="148"/>
                      </a:lnTo>
                      <a:lnTo>
                        <a:pt x="99" y="147"/>
                      </a:lnTo>
                      <a:lnTo>
                        <a:pt x="99" y="146"/>
                      </a:lnTo>
                      <a:lnTo>
                        <a:pt x="99" y="145"/>
                      </a:lnTo>
                      <a:lnTo>
                        <a:pt x="100" y="144"/>
                      </a:lnTo>
                      <a:lnTo>
                        <a:pt x="100" y="144"/>
                      </a:lnTo>
                      <a:lnTo>
                        <a:pt x="100" y="143"/>
                      </a:lnTo>
                      <a:lnTo>
                        <a:pt x="101" y="142"/>
                      </a:lnTo>
                      <a:lnTo>
                        <a:pt x="101" y="141"/>
                      </a:lnTo>
                      <a:lnTo>
                        <a:pt x="101" y="140"/>
                      </a:lnTo>
                      <a:lnTo>
                        <a:pt x="102" y="139"/>
                      </a:lnTo>
                      <a:lnTo>
                        <a:pt x="102" y="139"/>
                      </a:lnTo>
                      <a:lnTo>
                        <a:pt x="102" y="138"/>
                      </a:lnTo>
                      <a:lnTo>
                        <a:pt x="102" y="137"/>
                      </a:lnTo>
                      <a:lnTo>
                        <a:pt x="103" y="136"/>
                      </a:lnTo>
                      <a:lnTo>
                        <a:pt x="103" y="135"/>
                      </a:lnTo>
                      <a:lnTo>
                        <a:pt x="103" y="135"/>
                      </a:lnTo>
                      <a:lnTo>
                        <a:pt x="104" y="134"/>
                      </a:lnTo>
                      <a:lnTo>
                        <a:pt x="104" y="133"/>
                      </a:lnTo>
                      <a:lnTo>
                        <a:pt x="104" y="132"/>
                      </a:lnTo>
                      <a:lnTo>
                        <a:pt x="104" y="131"/>
                      </a:lnTo>
                      <a:lnTo>
                        <a:pt x="105" y="131"/>
                      </a:lnTo>
                      <a:lnTo>
                        <a:pt x="105" y="130"/>
                      </a:lnTo>
                      <a:lnTo>
                        <a:pt x="105" y="129"/>
                      </a:lnTo>
                      <a:lnTo>
                        <a:pt x="106" y="128"/>
                      </a:lnTo>
                      <a:lnTo>
                        <a:pt x="106" y="127"/>
                      </a:lnTo>
                      <a:lnTo>
                        <a:pt x="106" y="127"/>
                      </a:lnTo>
                      <a:lnTo>
                        <a:pt x="106" y="126"/>
                      </a:lnTo>
                      <a:lnTo>
                        <a:pt x="107" y="125"/>
                      </a:lnTo>
                      <a:lnTo>
                        <a:pt x="107" y="124"/>
                      </a:lnTo>
                      <a:lnTo>
                        <a:pt x="107" y="123"/>
                      </a:lnTo>
                      <a:lnTo>
                        <a:pt x="107" y="122"/>
                      </a:lnTo>
                      <a:lnTo>
                        <a:pt x="108" y="122"/>
                      </a:lnTo>
                      <a:lnTo>
                        <a:pt x="108" y="121"/>
                      </a:lnTo>
                      <a:lnTo>
                        <a:pt x="108" y="120"/>
                      </a:lnTo>
                      <a:lnTo>
                        <a:pt x="108" y="119"/>
                      </a:lnTo>
                      <a:lnTo>
                        <a:pt x="109" y="118"/>
                      </a:lnTo>
                      <a:lnTo>
                        <a:pt x="109" y="118"/>
                      </a:lnTo>
                      <a:lnTo>
                        <a:pt x="109" y="117"/>
                      </a:lnTo>
                      <a:lnTo>
                        <a:pt x="109" y="116"/>
                      </a:lnTo>
                      <a:lnTo>
                        <a:pt x="110" y="115"/>
                      </a:lnTo>
                      <a:lnTo>
                        <a:pt x="110" y="114"/>
                      </a:lnTo>
                      <a:lnTo>
                        <a:pt x="110" y="114"/>
                      </a:lnTo>
                      <a:lnTo>
                        <a:pt x="110" y="113"/>
                      </a:lnTo>
                      <a:lnTo>
                        <a:pt x="110" y="112"/>
                      </a:lnTo>
                      <a:lnTo>
                        <a:pt x="111" y="111"/>
                      </a:lnTo>
                      <a:lnTo>
                        <a:pt x="111" y="110"/>
                      </a:lnTo>
                      <a:lnTo>
                        <a:pt x="111" y="110"/>
                      </a:lnTo>
                      <a:lnTo>
                        <a:pt x="111" y="109"/>
                      </a:lnTo>
                      <a:lnTo>
                        <a:pt x="111" y="108"/>
                      </a:lnTo>
                      <a:lnTo>
                        <a:pt x="112" y="107"/>
                      </a:lnTo>
                      <a:lnTo>
                        <a:pt x="112" y="106"/>
                      </a:lnTo>
                      <a:lnTo>
                        <a:pt x="112" y="105"/>
                      </a:lnTo>
                      <a:lnTo>
                        <a:pt x="112" y="105"/>
                      </a:lnTo>
                      <a:lnTo>
                        <a:pt x="112" y="104"/>
                      </a:lnTo>
                      <a:lnTo>
                        <a:pt x="112" y="103"/>
                      </a:lnTo>
                      <a:lnTo>
                        <a:pt x="113" y="102"/>
                      </a:lnTo>
                      <a:lnTo>
                        <a:pt x="113" y="101"/>
                      </a:lnTo>
                      <a:lnTo>
                        <a:pt x="113" y="101"/>
                      </a:lnTo>
                      <a:lnTo>
                        <a:pt x="113" y="100"/>
                      </a:lnTo>
                      <a:lnTo>
                        <a:pt x="113" y="99"/>
                      </a:lnTo>
                      <a:lnTo>
                        <a:pt x="113" y="98"/>
                      </a:lnTo>
                      <a:lnTo>
                        <a:pt x="113" y="97"/>
                      </a:lnTo>
                      <a:lnTo>
                        <a:pt x="113" y="97"/>
                      </a:lnTo>
                      <a:lnTo>
                        <a:pt x="114" y="96"/>
                      </a:lnTo>
                      <a:lnTo>
                        <a:pt x="114" y="95"/>
                      </a:lnTo>
                      <a:lnTo>
                        <a:pt x="114" y="94"/>
                      </a:lnTo>
                      <a:lnTo>
                        <a:pt x="114" y="93"/>
                      </a:lnTo>
                      <a:lnTo>
                        <a:pt x="114" y="92"/>
                      </a:lnTo>
                      <a:lnTo>
                        <a:pt x="114" y="92"/>
                      </a:lnTo>
                      <a:lnTo>
                        <a:pt x="114" y="91"/>
                      </a:lnTo>
                      <a:lnTo>
                        <a:pt x="114" y="90"/>
                      </a:lnTo>
                      <a:lnTo>
                        <a:pt x="114" y="89"/>
                      </a:lnTo>
                      <a:lnTo>
                        <a:pt x="115" y="88"/>
                      </a:lnTo>
                      <a:lnTo>
                        <a:pt x="115" y="88"/>
                      </a:lnTo>
                      <a:lnTo>
                        <a:pt x="115" y="87"/>
                      </a:lnTo>
                      <a:lnTo>
                        <a:pt x="115" y="86"/>
                      </a:lnTo>
                      <a:lnTo>
                        <a:pt x="115" y="85"/>
                      </a:lnTo>
                      <a:lnTo>
                        <a:pt x="115" y="84"/>
                      </a:lnTo>
                      <a:lnTo>
                        <a:pt x="115" y="84"/>
                      </a:lnTo>
                      <a:lnTo>
                        <a:pt x="115" y="83"/>
                      </a:lnTo>
                      <a:lnTo>
                        <a:pt x="115" y="82"/>
                      </a:lnTo>
                      <a:lnTo>
                        <a:pt x="115" y="81"/>
                      </a:lnTo>
                      <a:lnTo>
                        <a:pt x="115" y="80"/>
                      </a:lnTo>
                      <a:lnTo>
                        <a:pt x="115" y="80"/>
                      </a:lnTo>
                      <a:lnTo>
                        <a:pt x="115" y="79"/>
                      </a:lnTo>
                      <a:lnTo>
                        <a:pt x="116" y="78"/>
                      </a:lnTo>
                      <a:lnTo>
                        <a:pt x="116" y="77"/>
                      </a:lnTo>
                      <a:lnTo>
                        <a:pt x="116" y="76"/>
                      </a:lnTo>
                      <a:lnTo>
                        <a:pt x="116" y="75"/>
                      </a:lnTo>
                      <a:lnTo>
                        <a:pt x="116" y="75"/>
                      </a:lnTo>
                      <a:lnTo>
                        <a:pt x="116" y="74"/>
                      </a:lnTo>
                      <a:lnTo>
                        <a:pt x="116" y="73"/>
                      </a:lnTo>
                      <a:lnTo>
                        <a:pt x="116" y="72"/>
                      </a:lnTo>
                      <a:lnTo>
                        <a:pt x="116" y="71"/>
                      </a:lnTo>
                      <a:lnTo>
                        <a:pt x="116" y="71"/>
                      </a:lnTo>
                      <a:lnTo>
                        <a:pt x="116" y="70"/>
                      </a:lnTo>
                      <a:lnTo>
                        <a:pt x="116" y="69"/>
                      </a:lnTo>
                      <a:lnTo>
                        <a:pt x="116" y="68"/>
                      </a:lnTo>
                      <a:lnTo>
                        <a:pt x="116" y="67"/>
                      </a:lnTo>
                      <a:lnTo>
                        <a:pt x="116" y="67"/>
                      </a:lnTo>
                      <a:lnTo>
                        <a:pt x="116" y="66"/>
                      </a:lnTo>
                      <a:lnTo>
                        <a:pt x="116" y="65"/>
                      </a:lnTo>
                      <a:lnTo>
                        <a:pt x="116" y="64"/>
                      </a:lnTo>
                      <a:lnTo>
                        <a:pt x="116" y="63"/>
                      </a:lnTo>
                      <a:lnTo>
                        <a:pt x="116" y="63"/>
                      </a:lnTo>
                      <a:lnTo>
                        <a:pt x="116" y="62"/>
                      </a:lnTo>
                      <a:lnTo>
                        <a:pt x="116" y="61"/>
                      </a:lnTo>
                      <a:lnTo>
                        <a:pt x="116" y="60"/>
                      </a:lnTo>
                      <a:lnTo>
                        <a:pt x="116" y="59"/>
                      </a:lnTo>
                      <a:lnTo>
                        <a:pt x="116" y="58"/>
                      </a:lnTo>
                      <a:lnTo>
                        <a:pt x="116" y="58"/>
                      </a:lnTo>
                      <a:lnTo>
                        <a:pt x="116" y="57"/>
                      </a:lnTo>
                      <a:lnTo>
                        <a:pt x="116" y="56"/>
                      </a:lnTo>
                      <a:lnTo>
                        <a:pt x="116" y="55"/>
                      </a:lnTo>
                      <a:lnTo>
                        <a:pt x="116" y="54"/>
                      </a:lnTo>
                      <a:lnTo>
                        <a:pt x="116" y="54"/>
                      </a:lnTo>
                      <a:lnTo>
                        <a:pt x="116" y="53"/>
                      </a:lnTo>
                      <a:lnTo>
                        <a:pt x="116" y="52"/>
                      </a:lnTo>
                      <a:lnTo>
                        <a:pt x="116" y="51"/>
                      </a:lnTo>
                      <a:lnTo>
                        <a:pt x="116" y="50"/>
                      </a:lnTo>
                      <a:lnTo>
                        <a:pt x="116" y="50"/>
                      </a:lnTo>
                      <a:lnTo>
                        <a:pt x="116" y="49"/>
                      </a:lnTo>
                      <a:lnTo>
                        <a:pt x="116" y="48"/>
                      </a:lnTo>
                      <a:lnTo>
                        <a:pt x="116" y="47"/>
                      </a:lnTo>
                      <a:lnTo>
                        <a:pt x="116" y="46"/>
                      </a:lnTo>
                      <a:lnTo>
                        <a:pt x="116" y="45"/>
                      </a:lnTo>
                      <a:lnTo>
                        <a:pt x="116" y="45"/>
                      </a:lnTo>
                      <a:lnTo>
                        <a:pt x="116" y="44"/>
                      </a:lnTo>
                      <a:lnTo>
                        <a:pt x="116" y="43"/>
                      </a:lnTo>
                      <a:lnTo>
                        <a:pt x="116" y="42"/>
                      </a:lnTo>
                      <a:lnTo>
                        <a:pt x="116" y="41"/>
                      </a:lnTo>
                      <a:lnTo>
                        <a:pt x="116" y="41"/>
                      </a:lnTo>
                      <a:lnTo>
                        <a:pt x="116" y="40"/>
                      </a:lnTo>
                      <a:lnTo>
                        <a:pt x="116" y="39"/>
                      </a:lnTo>
                      <a:lnTo>
                        <a:pt x="116" y="38"/>
                      </a:lnTo>
                      <a:lnTo>
                        <a:pt x="116" y="37"/>
                      </a:lnTo>
                      <a:lnTo>
                        <a:pt x="116" y="37"/>
                      </a:lnTo>
                      <a:lnTo>
                        <a:pt x="116" y="36"/>
                      </a:lnTo>
                      <a:lnTo>
                        <a:pt x="116" y="35"/>
                      </a:lnTo>
                      <a:lnTo>
                        <a:pt x="116" y="34"/>
                      </a:lnTo>
                      <a:lnTo>
                        <a:pt x="116" y="33"/>
                      </a:lnTo>
                      <a:lnTo>
                        <a:pt x="116" y="33"/>
                      </a:lnTo>
                      <a:lnTo>
                        <a:pt x="116" y="32"/>
                      </a:lnTo>
                      <a:lnTo>
                        <a:pt x="116" y="31"/>
                      </a:lnTo>
                      <a:lnTo>
                        <a:pt x="116" y="30"/>
                      </a:lnTo>
                      <a:lnTo>
                        <a:pt x="116" y="29"/>
                      </a:lnTo>
                      <a:lnTo>
                        <a:pt x="116" y="28"/>
                      </a:lnTo>
                      <a:lnTo>
                        <a:pt x="116" y="28"/>
                      </a:lnTo>
                      <a:lnTo>
                        <a:pt x="116" y="27"/>
                      </a:lnTo>
                      <a:lnTo>
                        <a:pt x="116" y="26"/>
                      </a:lnTo>
                      <a:lnTo>
                        <a:pt x="116" y="25"/>
                      </a:lnTo>
                      <a:lnTo>
                        <a:pt x="116" y="24"/>
                      </a:lnTo>
                      <a:lnTo>
                        <a:pt x="116" y="24"/>
                      </a:lnTo>
                      <a:lnTo>
                        <a:pt x="116" y="23"/>
                      </a:lnTo>
                      <a:lnTo>
                        <a:pt x="116" y="22"/>
                      </a:lnTo>
                      <a:lnTo>
                        <a:pt x="116" y="21"/>
                      </a:lnTo>
                      <a:lnTo>
                        <a:pt x="116" y="20"/>
                      </a:lnTo>
                      <a:lnTo>
                        <a:pt x="116" y="20"/>
                      </a:lnTo>
                      <a:lnTo>
                        <a:pt x="116" y="19"/>
                      </a:lnTo>
                      <a:lnTo>
                        <a:pt x="116" y="18"/>
                      </a:lnTo>
                      <a:lnTo>
                        <a:pt x="116" y="17"/>
                      </a:lnTo>
                      <a:lnTo>
                        <a:pt x="116" y="16"/>
                      </a:lnTo>
                      <a:lnTo>
                        <a:pt x="116" y="16"/>
                      </a:lnTo>
                      <a:lnTo>
                        <a:pt x="116" y="15"/>
                      </a:lnTo>
                      <a:lnTo>
                        <a:pt x="116" y="14"/>
                      </a:lnTo>
                      <a:lnTo>
                        <a:pt x="116" y="13"/>
                      </a:lnTo>
                      <a:lnTo>
                        <a:pt x="116" y="12"/>
                      </a:lnTo>
                      <a:lnTo>
                        <a:pt x="116" y="11"/>
                      </a:lnTo>
                      <a:lnTo>
                        <a:pt x="116" y="11"/>
                      </a:lnTo>
                      <a:lnTo>
                        <a:pt x="116" y="10"/>
                      </a:lnTo>
                      <a:lnTo>
                        <a:pt x="116" y="9"/>
                      </a:lnTo>
                      <a:lnTo>
                        <a:pt x="116" y="8"/>
                      </a:lnTo>
                      <a:lnTo>
                        <a:pt x="116" y="7"/>
                      </a:lnTo>
                      <a:lnTo>
                        <a:pt x="116" y="7"/>
                      </a:lnTo>
                      <a:lnTo>
                        <a:pt x="116" y="6"/>
                      </a:lnTo>
                      <a:lnTo>
                        <a:pt x="116" y="5"/>
                      </a:lnTo>
                      <a:lnTo>
                        <a:pt x="116" y="4"/>
                      </a:lnTo>
                      <a:lnTo>
                        <a:pt x="116" y="3"/>
                      </a:lnTo>
                      <a:lnTo>
                        <a:pt x="116" y="3"/>
                      </a:lnTo>
                      <a:lnTo>
                        <a:pt x="116" y="2"/>
                      </a:lnTo>
                      <a:lnTo>
                        <a:pt x="116" y="1"/>
                      </a:lnTo>
                      <a:lnTo>
                        <a:pt x="116" y="0"/>
                      </a:lnTo>
                      <a:lnTo>
                        <a:pt x="116" y="0"/>
                      </a:lnTo>
                      <a:lnTo>
                        <a:pt x="116" y="1"/>
                      </a:lnTo>
                      <a:lnTo>
                        <a:pt x="116" y="2"/>
                      </a:lnTo>
                      <a:lnTo>
                        <a:pt x="116" y="3"/>
                      </a:lnTo>
                      <a:lnTo>
                        <a:pt x="116" y="3"/>
                      </a:lnTo>
                      <a:lnTo>
                        <a:pt x="116" y="4"/>
                      </a:lnTo>
                      <a:lnTo>
                        <a:pt x="116" y="5"/>
                      </a:lnTo>
                      <a:lnTo>
                        <a:pt x="116" y="6"/>
                      </a:lnTo>
                      <a:lnTo>
                        <a:pt x="116" y="7"/>
                      </a:lnTo>
                      <a:lnTo>
                        <a:pt x="116" y="7"/>
                      </a:lnTo>
                      <a:lnTo>
                        <a:pt x="116" y="8"/>
                      </a:lnTo>
                      <a:lnTo>
                        <a:pt x="116" y="9"/>
                      </a:lnTo>
                      <a:lnTo>
                        <a:pt x="116" y="10"/>
                      </a:lnTo>
                      <a:lnTo>
                        <a:pt x="116" y="11"/>
                      </a:lnTo>
                      <a:lnTo>
                        <a:pt x="116" y="11"/>
                      </a:lnTo>
                      <a:lnTo>
                        <a:pt x="116" y="12"/>
                      </a:lnTo>
                      <a:lnTo>
                        <a:pt x="116" y="13"/>
                      </a:lnTo>
                      <a:lnTo>
                        <a:pt x="116" y="14"/>
                      </a:lnTo>
                      <a:lnTo>
                        <a:pt x="116" y="15"/>
                      </a:lnTo>
                      <a:lnTo>
                        <a:pt x="116" y="16"/>
                      </a:lnTo>
                      <a:lnTo>
                        <a:pt x="116" y="16"/>
                      </a:lnTo>
                      <a:lnTo>
                        <a:pt x="116" y="17"/>
                      </a:lnTo>
                      <a:lnTo>
                        <a:pt x="116" y="18"/>
                      </a:lnTo>
                      <a:lnTo>
                        <a:pt x="116" y="19"/>
                      </a:lnTo>
                      <a:lnTo>
                        <a:pt x="116" y="20"/>
                      </a:lnTo>
                      <a:lnTo>
                        <a:pt x="116" y="20"/>
                      </a:lnTo>
                      <a:lnTo>
                        <a:pt x="116" y="21"/>
                      </a:lnTo>
                      <a:lnTo>
                        <a:pt x="116" y="22"/>
                      </a:lnTo>
                      <a:lnTo>
                        <a:pt x="116" y="23"/>
                      </a:lnTo>
                      <a:lnTo>
                        <a:pt x="116" y="24"/>
                      </a:lnTo>
                      <a:lnTo>
                        <a:pt x="116" y="24"/>
                      </a:lnTo>
                      <a:lnTo>
                        <a:pt x="116" y="25"/>
                      </a:lnTo>
                      <a:lnTo>
                        <a:pt x="116" y="26"/>
                      </a:lnTo>
                      <a:lnTo>
                        <a:pt x="116" y="27"/>
                      </a:lnTo>
                      <a:lnTo>
                        <a:pt x="116" y="28"/>
                      </a:lnTo>
                      <a:lnTo>
                        <a:pt x="116" y="28"/>
                      </a:lnTo>
                      <a:lnTo>
                        <a:pt x="116" y="29"/>
                      </a:lnTo>
                      <a:lnTo>
                        <a:pt x="117" y="30"/>
                      </a:lnTo>
                      <a:lnTo>
                        <a:pt x="117" y="31"/>
                      </a:lnTo>
                      <a:lnTo>
                        <a:pt x="117" y="32"/>
                      </a:lnTo>
                      <a:lnTo>
                        <a:pt x="117" y="33"/>
                      </a:lnTo>
                      <a:lnTo>
                        <a:pt x="117" y="33"/>
                      </a:lnTo>
                      <a:lnTo>
                        <a:pt x="117" y="34"/>
                      </a:lnTo>
                      <a:lnTo>
                        <a:pt x="117" y="35"/>
                      </a:lnTo>
                      <a:lnTo>
                        <a:pt x="117" y="36"/>
                      </a:lnTo>
                      <a:lnTo>
                        <a:pt x="117" y="37"/>
                      </a:lnTo>
                      <a:lnTo>
                        <a:pt x="117" y="37"/>
                      </a:lnTo>
                      <a:lnTo>
                        <a:pt x="117" y="38"/>
                      </a:lnTo>
                      <a:lnTo>
                        <a:pt x="117" y="39"/>
                      </a:lnTo>
                      <a:lnTo>
                        <a:pt x="117" y="40"/>
                      </a:lnTo>
                      <a:lnTo>
                        <a:pt x="117" y="41"/>
                      </a:lnTo>
                      <a:lnTo>
                        <a:pt x="117" y="41"/>
                      </a:lnTo>
                      <a:lnTo>
                        <a:pt x="117" y="42"/>
                      </a:lnTo>
                      <a:lnTo>
                        <a:pt x="117" y="43"/>
                      </a:lnTo>
                      <a:lnTo>
                        <a:pt x="117" y="44"/>
                      </a:lnTo>
                      <a:lnTo>
                        <a:pt x="117" y="45"/>
                      </a:lnTo>
                      <a:lnTo>
                        <a:pt x="117" y="45"/>
                      </a:lnTo>
                      <a:lnTo>
                        <a:pt x="117" y="46"/>
                      </a:lnTo>
                      <a:lnTo>
                        <a:pt x="117" y="47"/>
                      </a:lnTo>
                      <a:lnTo>
                        <a:pt x="117" y="48"/>
                      </a:lnTo>
                      <a:lnTo>
                        <a:pt x="117" y="49"/>
                      </a:lnTo>
                      <a:lnTo>
                        <a:pt x="117" y="50"/>
                      </a:lnTo>
                      <a:lnTo>
                        <a:pt x="117" y="50"/>
                      </a:lnTo>
                      <a:lnTo>
                        <a:pt x="117" y="51"/>
                      </a:lnTo>
                      <a:lnTo>
                        <a:pt x="117" y="52"/>
                      </a:lnTo>
                      <a:lnTo>
                        <a:pt x="117" y="53"/>
                      </a:lnTo>
                      <a:lnTo>
                        <a:pt x="117" y="54"/>
                      </a:lnTo>
                      <a:lnTo>
                        <a:pt x="117" y="54"/>
                      </a:lnTo>
                      <a:lnTo>
                        <a:pt x="117" y="55"/>
                      </a:lnTo>
                      <a:lnTo>
                        <a:pt x="117" y="56"/>
                      </a:lnTo>
                      <a:lnTo>
                        <a:pt x="117" y="57"/>
                      </a:lnTo>
                      <a:lnTo>
                        <a:pt x="117" y="58"/>
                      </a:lnTo>
                      <a:lnTo>
                        <a:pt x="117" y="58"/>
                      </a:lnTo>
                      <a:lnTo>
                        <a:pt x="117" y="59"/>
                      </a:lnTo>
                      <a:lnTo>
                        <a:pt x="117" y="60"/>
                      </a:lnTo>
                      <a:lnTo>
                        <a:pt x="117" y="61"/>
                      </a:lnTo>
                      <a:lnTo>
                        <a:pt x="117" y="62"/>
                      </a:lnTo>
                      <a:lnTo>
                        <a:pt x="116" y="63"/>
                      </a:lnTo>
                      <a:lnTo>
                        <a:pt x="116" y="63"/>
                      </a:lnTo>
                      <a:lnTo>
                        <a:pt x="116" y="64"/>
                      </a:lnTo>
                      <a:lnTo>
                        <a:pt x="116" y="65"/>
                      </a:lnTo>
                      <a:lnTo>
                        <a:pt x="116" y="66"/>
                      </a:lnTo>
                      <a:lnTo>
                        <a:pt x="117" y="67"/>
                      </a:lnTo>
                      <a:lnTo>
                        <a:pt x="117" y="67"/>
                      </a:lnTo>
                      <a:lnTo>
                        <a:pt x="117" y="68"/>
                      </a:lnTo>
                      <a:lnTo>
                        <a:pt x="117" y="69"/>
                      </a:lnTo>
                      <a:lnTo>
                        <a:pt x="117" y="70"/>
                      </a:lnTo>
                      <a:lnTo>
                        <a:pt x="117" y="71"/>
                      </a:lnTo>
                      <a:lnTo>
                        <a:pt x="117" y="71"/>
                      </a:lnTo>
                      <a:lnTo>
                        <a:pt x="117" y="72"/>
                      </a:lnTo>
                      <a:lnTo>
                        <a:pt x="117" y="73"/>
                      </a:lnTo>
                      <a:lnTo>
                        <a:pt x="117" y="74"/>
                      </a:lnTo>
                      <a:lnTo>
                        <a:pt x="117" y="75"/>
                      </a:lnTo>
                      <a:lnTo>
                        <a:pt x="117" y="75"/>
                      </a:lnTo>
                      <a:lnTo>
                        <a:pt x="117" y="76"/>
                      </a:lnTo>
                      <a:lnTo>
                        <a:pt x="117" y="77"/>
                      </a:lnTo>
                      <a:lnTo>
                        <a:pt x="117" y="78"/>
                      </a:lnTo>
                      <a:lnTo>
                        <a:pt x="117" y="79"/>
                      </a:lnTo>
                      <a:lnTo>
                        <a:pt x="117" y="80"/>
                      </a:lnTo>
                      <a:lnTo>
                        <a:pt x="117" y="80"/>
                      </a:lnTo>
                      <a:lnTo>
                        <a:pt x="117" y="81"/>
                      </a:lnTo>
                      <a:lnTo>
                        <a:pt x="117" y="82"/>
                      </a:lnTo>
                      <a:lnTo>
                        <a:pt x="117" y="83"/>
                      </a:lnTo>
                      <a:lnTo>
                        <a:pt x="117" y="84"/>
                      </a:lnTo>
                      <a:lnTo>
                        <a:pt x="117" y="84"/>
                      </a:lnTo>
                      <a:lnTo>
                        <a:pt x="117" y="85"/>
                      </a:lnTo>
                      <a:lnTo>
                        <a:pt x="118" y="86"/>
                      </a:lnTo>
                      <a:lnTo>
                        <a:pt x="118" y="87"/>
                      </a:lnTo>
                      <a:lnTo>
                        <a:pt x="118" y="88"/>
                      </a:lnTo>
                      <a:lnTo>
                        <a:pt x="118" y="88"/>
                      </a:lnTo>
                      <a:lnTo>
                        <a:pt x="118" y="89"/>
                      </a:lnTo>
                      <a:lnTo>
                        <a:pt x="118" y="90"/>
                      </a:lnTo>
                      <a:lnTo>
                        <a:pt x="118" y="91"/>
                      </a:lnTo>
                      <a:lnTo>
                        <a:pt x="118" y="92"/>
                      </a:lnTo>
                      <a:lnTo>
                        <a:pt x="118" y="92"/>
                      </a:lnTo>
                      <a:lnTo>
                        <a:pt x="118" y="93"/>
                      </a:lnTo>
                      <a:lnTo>
                        <a:pt x="119" y="94"/>
                      </a:lnTo>
                      <a:lnTo>
                        <a:pt x="119" y="95"/>
                      </a:lnTo>
                      <a:lnTo>
                        <a:pt x="119" y="96"/>
                      </a:lnTo>
                      <a:lnTo>
                        <a:pt x="119" y="97"/>
                      </a:lnTo>
                      <a:lnTo>
                        <a:pt x="119" y="97"/>
                      </a:lnTo>
                      <a:lnTo>
                        <a:pt x="119" y="98"/>
                      </a:lnTo>
                      <a:lnTo>
                        <a:pt x="119" y="99"/>
                      </a:lnTo>
                      <a:lnTo>
                        <a:pt x="119" y="100"/>
                      </a:lnTo>
                      <a:lnTo>
                        <a:pt x="120" y="101"/>
                      </a:lnTo>
                      <a:lnTo>
                        <a:pt x="120" y="101"/>
                      </a:lnTo>
                      <a:lnTo>
                        <a:pt x="120" y="102"/>
                      </a:lnTo>
                      <a:lnTo>
                        <a:pt x="120" y="103"/>
                      </a:lnTo>
                      <a:lnTo>
                        <a:pt x="120" y="104"/>
                      </a:lnTo>
                      <a:lnTo>
                        <a:pt x="120" y="105"/>
                      </a:lnTo>
                      <a:lnTo>
                        <a:pt x="120" y="105"/>
                      </a:lnTo>
                      <a:lnTo>
                        <a:pt x="121" y="106"/>
                      </a:lnTo>
                      <a:lnTo>
                        <a:pt x="121" y="107"/>
                      </a:lnTo>
                      <a:lnTo>
                        <a:pt x="121" y="108"/>
                      </a:lnTo>
                      <a:lnTo>
                        <a:pt x="121" y="109"/>
                      </a:lnTo>
                      <a:lnTo>
                        <a:pt x="121" y="110"/>
                      </a:lnTo>
                      <a:lnTo>
                        <a:pt x="122" y="110"/>
                      </a:lnTo>
                      <a:lnTo>
                        <a:pt x="122" y="111"/>
                      </a:lnTo>
                      <a:lnTo>
                        <a:pt x="122" y="112"/>
                      </a:lnTo>
                      <a:lnTo>
                        <a:pt x="122" y="113"/>
                      </a:lnTo>
                      <a:lnTo>
                        <a:pt x="122" y="114"/>
                      </a:lnTo>
                      <a:lnTo>
                        <a:pt x="123" y="114"/>
                      </a:lnTo>
                      <a:lnTo>
                        <a:pt x="123" y="115"/>
                      </a:lnTo>
                      <a:lnTo>
                        <a:pt x="123" y="116"/>
                      </a:lnTo>
                      <a:lnTo>
                        <a:pt x="123" y="117"/>
                      </a:lnTo>
                      <a:lnTo>
                        <a:pt x="123" y="118"/>
                      </a:lnTo>
                      <a:lnTo>
                        <a:pt x="124" y="118"/>
                      </a:lnTo>
                      <a:lnTo>
                        <a:pt x="124" y="119"/>
                      </a:lnTo>
                      <a:lnTo>
                        <a:pt x="124" y="120"/>
                      </a:lnTo>
                      <a:lnTo>
                        <a:pt x="124" y="121"/>
                      </a:lnTo>
                      <a:lnTo>
                        <a:pt x="125" y="122"/>
                      </a:lnTo>
                      <a:lnTo>
                        <a:pt x="125" y="122"/>
                      </a:lnTo>
                      <a:lnTo>
                        <a:pt x="125" y="123"/>
                      </a:lnTo>
                      <a:lnTo>
                        <a:pt x="125" y="124"/>
                      </a:lnTo>
                      <a:lnTo>
                        <a:pt x="126" y="125"/>
                      </a:lnTo>
                      <a:lnTo>
                        <a:pt x="126" y="126"/>
                      </a:lnTo>
                      <a:lnTo>
                        <a:pt x="126" y="127"/>
                      </a:lnTo>
                      <a:lnTo>
                        <a:pt x="127" y="127"/>
                      </a:lnTo>
                      <a:lnTo>
                        <a:pt x="127" y="128"/>
                      </a:lnTo>
                      <a:lnTo>
                        <a:pt x="127" y="129"/>
                      </a:lnTo>
                      <a:lnTo>
                        <a:pt x="127" y="130"/>
                      </a:lnTo>
                      <a:lnTo>
                        <a:pt x="128" y="131"/>
                      </a:lnTo>
                      <a:lnTo>
                        <a:pt x="128" y="131"/>
                      </a:lnTo>
                      <a:lnTo>
                        <a:pt x="128" y="132"/>
                      </a:lnTo>
                      <a:lnTo>
                        <a:pt x="129" y="133"/>
                      </a:lnTo>
                      <a:lnTo>
                        <a:pt x="129" y="134"/>
                      </a:lnTo>
                      <a:lnTo>
                        <a:pt x="129" y="135"/>
                      </a:lnTo>
                      <a:lnTo>
                        <a:pt x="129" y="135"/>
                      </a:lnTo>
                      <a:lnTo>
                        <a:pt x="130" y="136"/>
                      </a:lnTo>
                      <a:lnTo>
                        <a:pt x="130" y="137"/>
                      </a:lnTo>
                      <a:lnTo>
                        <a:pt x="130" y="138"/>
                      </a:lnTo>
                      <a:lnTo>
                        <a:pt x="131" y="139"/>
                      </a:lnTo>
                      <a:lnTo>
                        <a:pt x="131" y="139"/>
                      </a:lnTo>
                      <a:lnTo>
                        <a:pt x="131" y="140"/>
                      </a:lnTo>
                      <a:lnTo>
                        <a:pt x="131" y="141"/>
                      </a:lnTo>
                      <a:lnTo>
                        <a:pt x="132" y="142"/>
                      </a:lnTo>
                      <a:lnTo>
                        <a:pt x="132" y="143"/>
                      </a:lnTo>
                      <a:lnTo>
                        <a:pt x="132" y="144"/>
                      </a:lnTo>
                      <a:lnTo>
                        <a:pt x="133" y="144"/>
                      </a:lnTo>
                      <a:lnTo>
                        <a:pt x="133" y="145"/>
                      </a:lnTo>
                      <a:lnTo>
                        <a:pt x="133" y="146"/>
                      </a:lnTo>
                      <a:lnTo>
                        <a:pt x="134" y="147"/>
                      </a:lnTo>
                      <a:lnTo>
                        <a:pt x="134" y="148"/>
                      </a:lnTo>
                      <a:lnTo>
                        <a:pt x="135" y="148"/>
                      </a:lnTo>
                      <a:lnTo>
                        <a:pt x="135" y="149"/>
                      </a:lnTo>
                      <a:lnTo>
                        <a:pt x="135" y="150"/>
                      </a:lnTo>
                      <a:lnTo>
                        <a:pt x="136" y="151"/>
                      </a:lnTo>
                      <a:lnTo>
                        <a:pt x="136" y="152"/>
                      </a:lnTo>
                      <a:lnTo>
                        <a:pt x="137" y="152"/>
                      </a:lnTo>
                      <a:lnTo>
                        <a:pt x="137" y="153"/>
                      </a:lnTo>
                      <a:lnTo>
                        <a:pt x="138" y="154"/>
                      </a:lnTo>
                      <a:lnTo>
                        <a:pt x="138" y="155"/>
                      </a:lnTo>
                      <a:lnTo>
                        <a:pt x="139" y="156"/>
                      </a:lnTo>
                      <a:lnTo>
                        <a:pt x="139" y="156"/>
                      </a:lnTo>
                      <a:lnTo>
                        <a:pt x="140" y="157"/>
                      </a:lnTo>
                      <a:lnTo>
                        <a:pt x="140" y="158"/>
                      </a:lnTo>
                      <a:lnTo>
                        <a:pt x="141" y="159"/>
                      </a:lnTo>
                      <a:lnTo>
                        <a:pt x="142" y="160"/>
                      </a:lnTo>
                      <a:lnTo>
                        <a:pt x="142" y="161"/>
                      </a:lnTo>
                      <a:lnTo>
                        <a:pt x="143" y="161"/>
                      </a:lnTo>
                      <a:lnTo>
                        <a:pt x="143" y="162"/>
                      </a:lnTo>
                      <a:lnTo>
                        <a:pt x="144" y="163"/>
                      </a:lnTo>
                      <a:lnTo>
                        <a:pt x="145" y="164"/>
                      </a:lnTo>
                      <a:lnTo>
                        <a:pt x="145" y="165"/>
                      </a:lnTo>
                      <a:lnTo>
                        <a:pt x="146" y="165"/>
                      </a:lnTo>
                      <a:lnTo>
                        <a:pt x="147" y="166"/>
                      </a:lnTo>
                      <a:lnTo>
                        <a:pt x="147" y="167"/>
                      </a:lnTo>
                      <a:lnTo>
                        <a:pt x="148" y="168"/>
                      </a:lnTo>
                      <a:lnTo>
                        <a:pt x="149" y="169"/>
                      </a:lnTo>
                      <a:lnTo>
                        <a:pt x="149" y="169"/>
                      </a:lnTo>
                      <a:lnTo>
                        <a:pt x="150" y="170"/>
                      </a:lnTo>
                      <a:lnTo>
                        <a:pt x="150" y="171"/>
                      </a:lnTo>
                      <a:lnTo>
                        <a:pt x="151" y="172"/>
                      </a:lnTo>
                      <a:lnTo>
                        <a:pt x="152" y="173"/>
                      </a:lnTo>
                      <a:lnTo>
                        <a:pt x="152" y="174"/>
                      </a:lnTo>
                      <a:lnTo>
                        <a:pt x="153" y="174"/>
                      </a:lnTo>
                      <a:lnTo>
                        <a:pt x="154" y="175"/>
                      </a:lnTo>
                      <a:lnTo>
                        <a:pt x="154" y="176"/>
                      </a:lnTo>
                      <a:lnTo>
                        <a:pt x="155" y="177"/>
                      </a:lnTo>
                      <a:lnTo>
                        <a:pt x="155" y="178"/>
                      </a:lnTo>
                      <a:lnTo>
                        <a:pt x="156" y="178"/>
                      </a:lnTo>
                      <a:lnTo>
                        <a:pt x="156" y="179"/>
                      </a:lnTo>
                      <a:lnTo>
                        <a:pt x="157" y="180"/>
                      </a:lnTo>
                      <a:lnTo>
                        <a:pt x="157" y="181"/>
                      </a:lnTo>
                      <a:lnTo>
                        <a:pt x="158" y="182"/>
                      </a:lnTo>
                      <a:lnTo>
                        <a:pt x="158" y="182"/>
                      </a:lnTo>
                      <a:lnTo>
                        <a:pt x="159" y="183"/>
                      </a:lnTo>
                      <a:lnTo>
                        <a:pt x="159" y="184"/>
                      </a:lnTo>
                      <a:lnTo>
                        <a:pt x="160" y="185"/>
                      </a:lnTo>
                      <a:lnTo>
                        <a:pt x="160" y="186"/>
                      </a:lnTo>
                      <a:lnTo>
                        <a:pt x="160" y="186"/>
                      </a:lnTo>
                      <a:lnTo>
                        <a:pt x="161" y="187"/>
                      </a:lnTo>
                      <a:lnTo>
                        <a:pt x="161" y="188"/>
                      </a:lnTo>
                      <a:lnTo>
                        <a:pt x="162" y="189"/>
                      </a:lnTo>
                      <a:lnTo>
                        <a:pt x="162" y="190"/>
                      </a:lnTo>
                      <a:lnTo>
                        <a:pt x="163" y="191"/>
                      </a:lnTo>
                      <a:lnTo>
                        <a:pt x="163" y="191"/>
                      </a:lnTo>
                      <a:lnTo>
                        <a:pt x="163" y="192"/>
                      </a:lnTo>
                      <a:lnTo>
                        <a:pt x="164" y="193"/>
                      </a:lnTo>
                      <a:lnTo>
                        <a:pt x="164" y="194"/>
                      </a:lnTo>
                      <a:lnTo>
                        <a:pt x="165" y="195"/>
                      </a:lnTo>
                      <a:lnTo>
                        <a:pt x="165" y="195"/>
                      </a:lnTo>
                      <a:lnTo>
                        <a:pt x="166" y="196"/>
                      </a:lnTo>
                      <a:lnTo>
                        <a:pt x="166" y="197"/>
                      </a:lnTo>
                      <a:lnTo>
                        <a:pt x="166" y="198"/>
                      </a:lnTo>
                      <a:lnTo>
                        <a:pt x="167" y="199"/>
                      </a:lnTo>
                      <a:lnTo>
                        <a:pt x="167" y="199"/>
                      </a:lnTo>
                      <a:lnTo>
                        <a:pt x="168" y="200"/>
                      </a:lnTo>
                      <a:lnTo>
                        <a:pt x="169" y="201"/>
                      </a:lnTo>
                      <a:lnTo>
                        <a:pt x="169" y="202"/>
                      </a:lnTo>
                      <a:lnTo>
                        <a:pt x="170" y="203"/>
                      </a:lnTo>
                      <a:lnTo>
                        <a:pt x="170" y="203"/>
                      </a:lnTo>
                      <a:lnTo>
                        <a:pt x="171" y="204"/>
                      </a:lnTo>
                      <a:lnTo>
                        <a:pt x="171" y="205"/>
                      </a:lnTo>
                      <a:lnTo>
                        <a:pt x="172" y="206"/>
                      </a:lnTo>
                      <a:lnTo>
                        <a:pt x="173" y="207"/>
                      </a:lnTo>
                      <a:lnTo>
                        <a:pt x="173" y="208"/>
                      </a:lnTo>
                      <a:lnTo>
                        <a:pt x="174" y="208"/>
                      </a:lnTo>
                      <a:lnTo>
                        <a:pt x="175" y="209"/>
                      </a:lnTo>
                      <a:lnTo>
                        <a:pt x="175" y="210"/>
                      </a:lnTo>
                      <a:lnTo>
                        <a:pt x="176" y="211"/>
                      </a:lnTo>
                      <a:lnTo>
                        <a:pt x="177" y="212"/>
                      </a:lnTo>
                      <a:lnTo>
                        <a:pt x="177" y="212"/>
                      </a:lnTo>
                      <a:lnTo>
                        <a:pt x="178" y="213"/>
                      </a:lnTo>
                      <a:lnTo>
                        <a:pt x="179" y="214"/>
                      </a:lnTo>
                      <a:lnTo>
                        <a:pt x="179" y="215"/>
                      </a:lnTo>
                      <a:lnTo>
                        <a:pt x="180" y="216"/>
                      </a:lnTo>
                      <a:lnTo>
                        <a:pt x="181" y="216"/>
                      </a:lnTo>
                      <a:lnTo>
                        <a:pt x="181" y="217"/>
                      </a:lnTo>
                      <a:lnTo>
                        <a:pt x="182" y="218"/>
                      </a:lnTo>
                      <a:lnTo>
                        <a:pt x="183" y="219"/>
                      </a:lnTo>
                      <a:lnTo>
                        <a:pt x="183" y="220"/>
                      </a:lnTo>
                      <a:lnTo>
                        <a:pt x="184" y="221"/>
                      </a:lnTo>
                      <a:lnTo>
                        <a:pt x="185" y="221"/>
                      </a:lnTo>
                      <a:lnTo>
                        <a:pt x="186" y="222"/>
                      </a:lnTo>
                      <a:lnTo>
                        <a:pt x="186" y="223"/>
                      </a:lnTo>
                      <a:lnTo>
                        <a:pt x="187" y="224"/>
                      </a:lnTo>
                      <a:lnTo>
                        <a:pt x="188" y="225"/>
                      </a:lnTo>
                      <a:lnTo>
                        <a:pt x="188" y="225"/>
                      </a:lnTo>
                      <a:lnTo>
                        <a:pt x="189" y="226"/>
                      </a:lnTo>
                      <a:lnTo>
                        <a:pt x="190" y="227"/>
                      </a:lnTo>
                      <a:lnTo>
                        <a:pt x="191" y="228"/>
                      </a:lnTo>
                      <a:lnTo>
                        <a:pt x="192" y="229"/>
                      </a:lnTo>
                      <a:lnTo>
                        <a:pt x="192" y="229"/>
                      </a:lnTo>
                      <a:lnTo>
                        <a:pt x="193" y="230"/>
                      </a:lnTo>
                      <a:lnTo>
                        <a:pt x="194" y="231"/>
                      </a:lnTo>
                      <a:lnTo>
                        <a:pt x="195" y="232"/>
                      </a:lnTo>
                      <a:lnTo>
                        <a:pt x="196" y="233"/>
                      </a:lnTo>
                      <a:lnTo>
                        <a:pt x="196" y="233"/>
                      </a:lnTo>
                      <a:lnTo>
                        <a:pt x="197" y="234"/>
                      </a:lnTo>
                      <a:lnTo>
                        <a:pt x="198" y="235"/>
                      </a:lnTo>
                      <a:lnTo>
                        <a:pt x="199" y="236"/>
                      </a:lnTo>
                      <a:lnTo>
                        <a:pt x="200" y="237"/>
                      </a:lnTo>
                      <a:lnTo>
                        <a:pt x="201" y="238"/>
                      </a:lnTo>
                      <a:lnTo>
                        <a:pt x="202" y="238"/>
                      </a:lnTo>
                      <a:lnTo>
                        <a:pt x="203" y="239"/>
                      </a:lnTo>
                      <a:lnTo>
                        <a:pt x="203" y="240"/>
                      </a:lnTo>
                      <a:lnTo>
                        <a:pt x="204" y="241"/>
                      </a:lnTo>
                      <a:lnTo>
                        <a:pt x="205" y="242"/>
                      </a:lnTo>
                      <a:lnTo>
                        <a:pt x="206" y="242"/>
                      </a:lnTo>
                      <a:lnTo>
                        <a:pt x="207" y="243"/>
                      </a:lnTo>
                      <a:lnTo>
                        <a:pt x="207" y="244"/>
                      </a:lnTo>
                      <a:lnTo>
                        <a:pt x="208" y="245"/>
                      </a:lnTo>
                      <a:lnTo>
                        <a:pt x="209" y="246"/>
                      </a:lnTo>
                      <a:lnTo>
                        <a:pt x="209" y="246"/>
                      </a:lnTo>
                      <a:lnTo>
                        <a:pt x="210" y="247"/>
                      </a:lnTo>
                      <a:lnTo>
                        <a:pt x="211" y="248"/>
                      </a:lnTo>
                      <a:lnTo>
                        <a:pt x="211" y="249"/>
                      </a:lnTo>
                      <a:lnTo>
                        <a:pt x="212" y="250"/>
                      </a:lnTo>
                      <a:lnTo>
                        <a:pt x="212" y="250"/>
                      </a:lnTo>
                      <a:lnTo>
                        <a:pt x="212" y="251"/>
                      </a:lnTo>
                      <a:lnTo>
                        <a:pt x="213" y="252"/>
                      </a:lnTo>
                      <a:lnTo>
                        <a:pt x="213" y="253"/>
                      </a:lnTo>
                      <a:lnTo>
                        <a:pt x="213" y="254"/>
                      </a:lnTo>
                      <a:lnTo>
                        <a:pt x="213" y="255"/>
                      </a:lnTo>
                      <a:lnTo>
                        <a:pt x="213" y="255"/>
                      </a:lnTo>
                      <a:lnTo>
                        <a:pt x="213" y="256"/>
                      </a:lnTo>
                      <a:lnTo>
                        <a:pt x="213" y="257"/>
                      </a:lnTo>
                      <a:lnTo>
                        <a:pt x="213" y="258"/>
                      </a:lnTo>
                      <a:lnTo>
                        <a:pt x="212" y="259"/>
                      </a:lnTo>
                      <a:lnTo>
                        <a:pt x="212" y="259"/>
                      </a:lnTo>
                      <a:lnTo>
                        <a:pt x="212" y="260"/>
                      </a:lnTo>
                      <a:lnTo>
                        <a:pt x="211" y="261"/>
                      </a:lnTo>
                      <a:lnTo>
                        <a:pt x="211" y="262"/>
                      </a:lnTo>
                      <a:lnTo>
                        <a:pt x="210" y="263"/>
                      </a:lnTo>
                      <a:lnTo>
                        <a:pt x="209" y="263"/>
                      </a:lnTo>
                      <a:lnTo>
                        <a:pt x="208" y="264"/>
                      </a:lnTo>
                      <a:lnTo>
                        <a:pt x="208" y="265"/>
                      </a:lnTo>
                      <a:lnTo>
                        <a:pt x="207" y="266"/>
                      </a:lnTo>
                      <a:lnTo>
                        <a:pt x="206" y="267"/>
                      </a:lnTo>
                      <a:lnTo>
                        <a:pt x="205" y="267"/>
                      </a:lnTo>
                      <a:lnTo>
                        <a:pt x="204" y="268"/>
                      </a:lnTo>
                      <a:lnTo>
                        <a:pt x="203" y="269"/>
                      </a:lnTo>
                      <a:lnTo>
                        <a:pt x="202" y="270"/>
                      </a:lnTo>
                      <a:lnTo>
                        <a:pt x="200" y="271"/>
                      </a:lnTo>
                      <a:lnTo>
                        <a:pt x="199" y="272"/>
                      </a:lnTo>
                      <a:lnTo>
                        <a:pt x="198" y="272"/>
                      </a:lnTo>
                      <a:lnTo>
                        <a:pt x="197" y="273"/>
                      </a:lnTo>
                      <a:lnTo>
                        <a:pt x="195" y="274"/>
                      </a:lnTo>
                      <a:lnTo>
                        <a:pt x="194" y="275"/>
                      </a:lnTo>
                      <a:lnTo>
                        <a:pt x="193" y="276"/>
                      </a:lnTo>
                      <a:lnTo>
                        <a:pt x="191" y="276"/>
                      </a:lnTo>
                      <a:lnTo>
                        <a:pt x="190" y="277"/>
                      </a:lnTo>
                      <a:lnTo>
                        <a:pt x="189" y="278"/>
                      </a:lnTo>
                      <a:lnTo>
                        <a:pt x="187" y="279"/>
                      </a:lnTo>
                      <a:lnTo>
                        <a:pt x="186" y="280"/>
                      </a:lnTo>
                      <a:lnTo>
                        <a:pt x="185" y="280"/>
                      </a:lnTo>
                      <a:lnTo>
                        <a:pt x="184" y="281"/>
                      </a:lnTo>
                      <a:lnTo>
                        <a:pt x="182" y="282"/>
                      </a:lnTo>
                      <a:lnTo>
                        <a:pt x="181" y="283"/>
                      </a:lnTo>
                      <a:lnTo>
                        <a:pt x="180" y="284"/>
                      </a:lnTo>
                      <a:lnTo>
                        <a:pt x="179" y="285"/>
                      </a:lnTo>
                      <a:lnTo>
                        <a:pt x="178" y="285"/>
                      </a:lnTo>
                      <a:lnTo>
                        <a:pt x="177" y="286"/>
                      </a:lnTo>
                      <a:lnTo>
                        <a:pt x="176" y="287"/>
                      </a:lnTo>
                      <a:lnTo>
                        <a:pt x="175" y="288"/>
                      </a:lnTo>
                      <a:lnTo>
                        <a:pt x="174" y="289"/>
                      </a:lnTo>
                      <a:lnTo>
                        <a:pt x="174" y="289"/>
                      </a:lnTo>
                      <a:lnTo>
                        <a:pt x="173" y="290"/>
                      </a:lnTo>
                      <a:lnTo>
                        <a:pt x="172" y="291"/>
                      </a:lnTo>
                      <a:lnTo>
                        <a:pt x="172" y="292"/>
                      </a:lnTo>
                      <a:lnTo>
                        <a:pt x="172" y="293"/>
                      </a:lnTo>
                      <a:lnTo>
                        <a:pt x="171" y="293"/>
                      </a:lnTo>
                      <a:lnTo>
                        <a:pt x="171" y="294"/>
                      </a:lnTo>
                      <a:lnTo>
                        <a:pt x="171" y="295"/>
                      </a:lnTo>
                      <a:lnTo>
                        <a:pt x="171" y="296"/>
                      </a:lnTo>
                      <a:lnTo>
                        <a:pt x="171" y="297"/>
                      </a:lnTo>
                      <a:lnTo>
                        <a:pt x="171" y="297"/>
                      </a:lnTo>
                      <a:lnTo>
                        <a:pt x="172" y="298"/>
                      </a:lnTo>
                      <a:lnTo>
                        <a:pt x="172" y="299"/>
                      </a:lnTo>
                      <a:lnTo>
                        <a:pt x="172" y="300"/>
                      </a:lnTo>
                      <a:lnTo>
                        <a:pt x="173" y="301"/>
                      </a:lnTo>
                      <a:lnTo>
                        <a:pt x="174" y="302"/>
                      </a:lnTo>
                      <a:lnTo>
                        <a:pt x="174" y="302"/>
                      </a:lnTo>
                      <a:lnTo>
                        <a:pt x="175" y="303"/>
                      </a:lnTo>
                      <a:lnTo>
                        <a:pt x="176" y="304"/>
                      </a:lnTo>
                      <a:lnTo>
                        <a:pt x="177" y="305"/>
                      </a:lnTo>
                      <a:lnTo>
                        <a:pt x="178" y="306"/>
                      </a:lnTo>
                      <a:lnTo>
                        <a:pt x="179" y="306"/>
                      </a:lnTo>
                      <a:lnTo>
                        <a:pt x="181" y="307"/>
                      </a:lnTo>
                      <a:lnTo>
                        <a:pt x="182" y="308"/>
                      </a:lnTo>
                      <a:lnTo>
                        <a:pt x="183" y="309"/>
                      </a:lnTo>
                      <a:lnTo>
                        <a:pt x="185" y="310"/>
                      </a:lnTo>
                      <a:lnTo>
                        <a:pt x="186" y="310"/>
                      </a:lnTo>
                      <a:lnTo>
                        <a:pt x="187" y="311"/>
                      </a:lnTo>
                      <a:lnTo>
                        <a:pt x="189" y="312"/>
                      </a:lnTo>
                      <a:lnTo>
                        <a:pt x="190" y="313"/>
                      </a:lnTo>
                      <a:lnTo>
                        <a:pt x="192" y="314"/>
                      </a:lnTo>
                      <a:lnTo>
                        <a:pt x="193" y="314"/>
                      </a:lnTo>
                      <a:lnTo>
                        <a:pt x="195" y="315"/>
                      </a:lnTo>
                      <a:lnTo>
                        <a:pt x="197" y="316"/>
                      </a:lnTo>
                      <a:lnTo>
                        <a:pt x="198" y="317"/>
                      </a:lnTo>
                      <a:lnTo>
                        <a:pt x="200" y="318"/>
                      </a:lnTo>
                      <a:lnTo>
                        <a:pt x="201" y="319"/>
                      </a:lnTo>
                      <a:lnTo>
                        <a:pt x="203" y="319"/>
                      </a:lnTo>
                      <a:lnTo>
                        <a:pt x="204" y="320"/>
                      </a:lnTo>
                      <a:lnTo>
                        <a:pt x="206" y="321"/>
                      </a:lnTo>
                      <a:lnTo>
                        <a:pt x="207" y="322"/>
                      </a:lnTo>
                      <a:lnTo>
                        <a:pt x="209" y="323"/>
                      </a:lnTo>
                      <a:lnTo>
                        <a:pt x="210" y="323"/>
                      </a:lnTo>
                      <a:lnTo>
                        <a:pt x="212" y="324"/>
                      </a:lnTo>
                      <a:lnTo>
                        <a:pt x="213" y="325"/>
                      </a:lnTo>
                      <a:lnTo>
                        <a:pt x="215" y="326"/>
                      </a:lnTo>
                      <a:lnTo>
                        <a:pt x="216" y="327"/>
                      </a:lnTo>
                      <a:lnTo>
                        <a:pt x="217" y="327"/>
                      </a:lnTo>
                      <a:lnTo>
                        <a:pt x="219" y="328"/>
                      </a:lnTo>
                      <a:lnTo>
                        <a:pt x="220" y="329"/>
                      </a:lnTo>
                      <a:lnTo>
                        <a:pt x="221" y="330"/>
                      </a:lnTo>
                      <a:lnTo>
                        <a:pt x="222" y="331"/>
                      </a:lnTo>
                      <a:lnTo>
                        <a:pt x="224" y="332"/>
                      </a:lnTo>
                      <a:lnTo>
                        <a:pt x="225" y="332"/>
                      </a:lnTo>
                      <a:lnTo>
                        <a:pt x="226" y="333"/>
                      </a:lnTo>
                      <a:lnTo>
                        <a:pt x="227" y="334"/>
                      </a:lnTo>
                      <a:lnTo>
                        <a:pt x="228" y="335"/>
                      </a:lnTo>
                      <a:lnTo>
                        <a:pt x="228" y="336"/>
                      </a:lnTo>
                      <a:lnTo>
                        <a:pt x="229" y="336"/>
                      </a:lnTo>
                      <a:lnTo>
                        <a:pt x="230" y="337"/>
                      </a:lnTo>
                      <a:lnTo>
                        <a:pt x="231" y="338"/>
                      </a:lnTo>
                      <a:lnTo>
                        <a:pt x="231" y="339"/>
                      </a:lnTo>
                      <a:lnTo>
                        <a:pt x="232" y="340"/>
                      </a:lnTo>
                      <a:lnTo>
                        <a:pt x="232" y="340"/>
                      </a:lnTo>
                      <a:lnTo>
                        <a:pt x="232" y="341"/>
                      </a:lnTo>
                      <a:lnTo>
                        <a:pt x="232" y="342"/>
                      </a:lnTo>
                      <a:lnTo>
                        <a:pt x="232" y="343"/>
                      </a:lnTo>
                      <a:lnTo>
                        <a:pt x="232" y="344"/>
                      </a:lnTo>
                      <a:lnTo>
                        <a:pt x="232" y="344"/>
                      </a:lnTo>
                      <a:lnTo>
                        <a:pt x="232" y="345"/>
                      </a:lnTo>
                      <a:lnTo>
                        <a:pt x="231" y="346"/>
                      </a:lnTo>
                      <a:lnTo>
                        <a:pt x="231" y="347"/>
                      </a:lnTo>
                      <a:lnTo>
                        <a:pt x="230" y="348"/>
                      </a:lnTo>
                      <a:lnTo>
                        <a:pt x="229" y="349"/>
                      </a:lnTo>
                      <a:lnTo>
                        <a:pt x="228" y="349"/>
                      </a:lnTo>
                      <a:lnTo>
                        <a:pt x="227" y="350"/>
                      </a:lnTo>
                      <a:lnTo>
                        <a:pt x="226" y="351"/>
                      </a:lnTo>
                      <a:lnTo>
                        <a:pt x="224" y="352"/>
                      </a:lnTo>
                      <a:lnTo>
                        <a:pt x="223" y="353"/>
                      </a:lnTo>
                      <a:lnTo>
                        <a:pt x="221" y="353"/>
                      </a:lnTo>
                      <a:lnTo>
                        <a:pt x="220" y="354"/>
                      </a:lnTo>
                      <a:lnTo>
                        <a:pt x="218" y="355"/>
                      </a:lnTo>
                      <a:lnTo>
                        <a:pt x="216" y="356"/>
                      </a:lnTo>
                      <a:lnTo>
                        <a:pt x="214" y="357"/>
                      </a:lnTo>
                      <a:lnTo>
                        <a:pt x="212" y="357"/>
                      </a:lnTo>
                      <a:lnTo>
                        <a:pt x="209" y="358"/>
                      </a:lnTo>
                      <a:lnTo>
                        <a:pt x="207" y="359"/>
                      </a:lnTo>
                      <a:lnTo>
                        <a:pt x="204" y="360"/>
                      </a:lnTo>
                      <a:lnTo>
                        <a:pt x="202" y="361"/>
                      </a:lnTo>
                      <a:lnTo>
                        <a:pt x="199" y="361"/>
                      </a:lnTo>
                      <a:lnTo>
                        <a:pt x="197" y="362"/>
                      </a:lnTo>
                      <a:lnTo>
                        <a:pt x="194" y="363"/>
                      </a:lnTo>
                      <a:lnTo>
                        <a:pt x="191" y="364"/>
                      </a:lnTo>
                      <a:lnTo>
                        <a:pt x="189" y="365"/>
                      </a:lnTo>
                      <a:lnTo>
                        <a:pt x="186" y="366"/>
                      </a:lnTo>
                      <a:lnTo>
                        <a:pt x="183" y="366"/>
                      </a:lnTo>
                      <a:lnTo>
                        <a:pt x="180" y="367"/>
                      </a:lnTo>
                      <a:lnTo>
                        <a:pt x="178" y="368"/>
                      </a:lnTo>
                      <a:lnTo>
                        <a:pt x="175" y="369"/>
                      </a:lnTo>
                      <a:lnTo>
                        <a:pt x="172" y="370"/>
                      </a:lnTo>
                      <a:lnTo>
                        <a:pt x="169" y="370"/>
                      </a:lnTo>
                      <a:lnTo>
                        <a:pt x="167" y="371"/>
                      </a:lnTo>
                      <a:lnTo>
                        <a:pt x="164" y="372"/>
                      </a:lnTo>
                      <a:lnTo>
                        <a:pt x="161" y="373"/>
                      </a:lnTo>
                      <a:lnTo>
                        <a:pt x="159" y="374"/>
                      </a:lnTo>
                      <a:lnTo>
                        <a:pt x="156" y="374"/>
                      </a:lnTo>
                      <a:lnTo>
                        <a:pt x="154" y="375"/>
                      </a:lnTo>
                      <a:lnTo>
                        <a:pt x="152" y="376"/>
                      </a:lnTo>
                      <a:lnTo>
                        <a:pt x="149" y="377"/>
                      </a:lnTo>
                      <a:lnTo>
                        <a:pt x="147" y="378"/>
                      </a:lnTo>
                      <a:lnTo>
                        <a:pt x="145" y="378"/>
                      </a:lnTo>
                      <a:lnTo>
                        <a:pt x="143" y="379"/>
                      </a:lnTo>
                      <a:lnTo>
                        <a:pt x="141" y="380"/>
                      </a:lnTo>
                      <a:lnTo>
                        <a:pt x="139" y="381"/>
                      </a:lnTo>
                      <a:lnTo>
                        <a:pt x="138" y="382"/>
                      </a:lnTo>
                      <a:lnTo>
                        <a:pt x="136" y="383"/>
                      </a:lnTo>
                      <a:lnTo>
                        <a:pt x="134" y="383"/>
                      </a:lnTo>
                      <a:lnTo>
                        <a:pt x="133" y="384"/>
                      </a:lnTo>
                      <a:lnTo>
                        <a:pt x="132" y="385"/>
                      </a:lnTo>
                      <a:lnTo>
                        <a:pt x="130" y="386"/>
                      </a:lnTo>
                      <a:lnTo>
                        <a:pt x="129" y="387"/>
                      </a:lnTo>
                      <a:lnTo>
                        <a:pt x="128" y="387"/>
                      </a:lnTo>
                      <a:lnTo>
                        <a:pt x="127" y="388"/>
                      </a:lnTo>
                      <a:lnTo>
                        <a:pt x="126" y="389"/>
                      </a:lnTo>
                      <a:lnTo>
                        <a:pt x="125" y="390"/>
                      </a:lnTo>
                      <a:lnTo>
                        <a:pt x="124" y="391"/>
                      </a:lnTo>
                      <a:lnTo>
                        <a:pt x="123" y="391"/>
                      </a:lnTo>
                      <a:lnTo>
                        <a:pt x="123" y="392"/>
                      </a:lnTo>
                      <a:lnTo>
                        <a:pt x="122" y="393"/>
                      </a:lnTo>
                      <a:lnTo>
                        <a:pt x="121" y="394"/>
                      </a:lnTo>
                      <a:lnTo>
                        <a:pt x="121" y="395"/>
                      </a:lnTo>
                      <a:lnTo>
                        <a:pt x="120" y="396"/>
                      </a:lnTo>
                      <a:lnTo>
                        <a:pt x="120" y="396"/>
                      </a:lnTo>
                    </a:path>
                  </a:pathLst>
                </a:custGeom>
                <a:noFill/>
                <a:ln w="635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852" name="Freeform 570">
                  <a:extLst>
                    <a:ext uri="{FF2B5EF4-FFF2-40B4-BE49-F238E27FC236}">
                      <a16:creationId xmlns:a16="http://schemas.microsoft.com/office/drawing/2014/main" id="{2EAECA87-74A2-42DA-9C54-216193F9EC37}"/>
                    </a:ext>
                    <a:ext uri="{C183D7F6-B498-43B3-948B-1728B52AA6E4}">
                      <adec:decorative xmlns:adec="http://schemas.microsoft.com/office/drawing/2017/decorative" val="1"/>
                    </a:ext>
                  </a:extLst>
                </p:cNvPr>
                <p:cNvSpPr>
                  <a:spLocks/>
                </p:cNvSpPr>
                <p:nvPr/>
              </p:nvSpPr>
              <p:spPr bwMode="auto">
                <a:xfrm>
                  <a:off x="33738218" y="25888878"/>
                  <a:ext cx="15952" cy="90393"/>
                </a:xfrm>
                <a:custGeom>
                  <a:avLst/>
                  <a:gdLst>
                    <a:gd name="T0" fmla="*/ 3 w 3"/>
                    <a:gd name="T1" fmla="*/ 0 h 17"/>
                    <a:gd name="T2" fmla="*/ 3 w 3"/>
                    <a:gd name="T3" fmla="*/ 1 h 17"/>
                    <a:gd name="T4" fmla="*/ 3 w 3"/>
                    <a:gd name="T5" fmla="*/ 2 h 17"/>
                    <a:gd name="T6" fmla="*/ 2 w 3"/>
                    <a:gd name="T7" fmla="*/ 3 h 17"/>
                    <a:gd name="T8" fmla="*/ 2 w 3"/>
                    <a:gd name="T9" fmla="*/ 3 h 17"/>
                    <a:gd name="T10" fmla="*/ 2 w 3"/>
                    <a:gd name="T11" fmla="*/ 4 h 17"/>
                    <a:gd name="T12" fmla="*/ 2 w 3"/>
                    <a:gd name="T13" fmla="*/ 5 h 17"/>
                    <a:gd name="T14" fmla="*/ 1 w 3"/>
                    <a:gd name="T15" fmla="*/ 6 h 17"/>
                    <a:gd name="T16" fmla="*/ 1 w 3"/>
                    <a:gd name="T17" fmla="*/ 7 h 17"/>
                    <a:gd name="T18" fmla="*/ 1 w 3"/>
                    <a:gd name="T19" fmla="*/ 7 h 17"/>
                    <a:gd name="T20" fmla="*/ 1 w 3"/>
                    <a:gd name="T21" fmla="*/ 8 h 17"/>
                    <a:gd name="T22" fmla="*/ 1 w 3"/>
                    <a:gd name="T23" fmla="*/ 9 h 17"/>
                    <a:gd name="T24" fmla="*/ 1 w 3"/>
                    <a:gd name="T25" fmla="*/ 10 h 17"/>
                    <a:gd name="T26" fmla="*/ 1 w 3"/>
                    <a:gd name="T27" fmla="*/ 11 h 17"/>
                    <a:gd name="T28" fmla="*/ 1 w 3"/>
                    <a:gd name="T29" fmla="*/ 11 h 17"/>
                    <a:gd name="T30" fmla="*/ 1 w 3"/>
                    <a:gd name="T31" fmla="*/ 12 h 17"/>
                    <a:gd name="T32" fmla="*/ 0 w 3"/>
                    <a:gd name="T33" fmla="*/ 13 h 17"/>
                    <a:gd name="T34" fmla="*/ 0 w 3"/>
                    <a:gd name="T35" fmla="*/ 14 h 17"/>
                    <a:gd name="T36" fmla="*/ 0 w 3"/>
                    <a:gd name="T37" fmla="*/ 15 h 17"/>
                    <a:gd name="T38" fmla="*/ 0 w 3"/>
                    <a:gd name="T39" fmla="*/ 16 h 17"/>
                    <a:gd name="T40" fmla="*/ 0 w 3"/>
                    <a:gd name="T41" fmla="*/ 16 h 17"/>
                    <a:gd name="T42" fmla="*/ 0 w 3"/>
                    <a:gd name="T43" fmla="*/ 17 h 17"/>
                    <a:gd name="T44" fmla="*/ 0 w 3"/>
                    <a:gd name="T4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custGeom>
                <a:noFill/>
                <a:ln w="635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853" name="Freeform 571">
                  <a:extLst>
                    <a:ext uri="{FF2B5EF4-FFF2-40B4-BE49-F238E27FC236}">
                      <a16:creationId xmlns:a16="http://schemas.microsoft.com/office/drawing/2014/main" id="{15F8D25C-90F5-464D-A747-D622488B32D0}"/>
                    </a:ext>
                    <a:ext uri="{C183D7F6-B498-43B3-948B-1728B52AA6E4}">
                      <adec:decorative xmlns:adec="http://schemas.microsoft.com/office/drawing/2017/decorative" val="1"/>
                    </a:ext>
                  </a:extLst>
                </p:cNvPr>
                <p:cNvSpPr>
                  <a:spLocks/>
                </p:cNvSpPr>
                <p:nvPr/>
              </p:nvSpPr>
              <p:spPr bwMode="auto">
                <a:xfrm>
                  <a:off x="34485288" y="23179753"/>
                  <a:ext cx="1225619" cy="2861995"/>
                </a:xfrm>
                <a:custGeom>
                  <a:avLst/>
                  <a:gdLst>
                    <a:gd name="T0" fmla="*/ 451 w 922"/>
                    <a:gd name="T1" fmla="*/ 2086 h 2153"/>
                    <a:gd name="T2" fmla="*/ 396 w 922"/>
                    <a:gd name="T3" fmla="*/ 2015 h 2153"/>
                    <a:gd name="T4" fmla="*/ 233 w 922"/>
                    <a:gd name="T5" fmla="*/ 1943 h 2153"/>
                    <a:gd name="T6" fmla="*/ 39 w 922"/>
                    <a:gd name="T7" fmla="*/ 1868 h 2153"/>
                    <a:gd name="T8" fmla="*/ 16 w 922"/>
                    <a:gd name="T9" fmla="*/ 1797 h 2153"/>
                    <a:gd name="T10" fmla="*/ 150 w 922"/>
                    <a:gd name="T11" fmla="*/ 1726 h 2153"/>
                    <a:gd name="T12" fmla="*/ 269 w 922"/>
                    <a:gd name="T13" fmla="*/ 1654 h 2153"/>
                    <a:gd name="T14" fmla="*/ 269 w 922"/>
                    <a:gd name="T15" fmla="*/ 1583 h 2153"/>
                    <a:gd name="T16" fmla="*/ 190 w 922"/>
                    <a:gd name="T17" fmla="*/ 1512 h 2153"/>
                    <a:gd name="T18" fmla="*/ 130 w 922"/>
                    <a:gd name="T19" fmla="*/ 1441 h 2153"/>
                    <a:gd name="T20" fmla="*/ 138 w 922"/>
                    <a:gd name="T21" fmla="*/ 1369 h 2153"/>
                    <a:gd name="T22" fmla="*/ 150 w 922"/>
                    <a:gd name="T23" fmla="*/ 1298 h 2153"/>
                    <a:gd name="T24" fmla="*/ 150 w 922"/>
                    <a:gd name="T25" fmla="*/ 1227 h 2153"/>
                    <a:gd name="T26" fmla="*/ 182 w 922"/>
                    <a:gd name="T27" fmla="*/ 1156 h 2153"/>
                    <a:gd name="T28" fmla="*/ 245 w 922"/>
                    <a:gd name="T29" fmla="*/ 1084 h 2153"/>
                    <a:gd name="T30" fmla="*/ 313 w 922"/>
                    <a:gd name="T31" fmla="*/ 1009 h 2153"/>
                    <a:gd name="T32" fmla="*/ 360 w 922"/>
                    <a:gd name="T33" fmla="*/ 938 h 2153"/>
                    <a:gd name="T34" fmla="*/ 388 w 922"/>
                    <a:gd name="T35" fmla="*/ 867 h 2153"/>
                    <a:gd name="T36" fmla="*/ 415 w 922"/>
                    <a:gd name="T37" fmla="*/ 795 h 2153"/>
                    <a:gd name="T38" fmla="*/ 431 w 922"/>
                    <a:gd name="T39" fmla="*/ 724 h 2153"/>
                    <a:gd name="T40" fmla="*/ 443 w 922"/>
                    <a:gd name="T41" fmla="*/ 653 h 2153"/>
                    <a:gd name="T42" fmla="*/ 455 w 922"/>
                    <a:gd name="T43" fmla="*/ 582 h 2153"/>
                    <a:gd name="T44" fmla="*/ 459 w 922"/>
                    <a:gd name="T45" fmla="*/ 510 h 2153"/>
                    <a:gd name="T46" fmla="*/ 459 w 922"/>
                    <a:gd name="T47" fmla="*/ 439 h 2153"/>
                    <a:gd name="T48" fmla="*/ 459 w 922"/>
                    <a:gd name="T49" fmla="*/ 368 h 2153"/>
                    <a:gd name="T50" fmla="*/ 455 w 922"/>
                    <a:gd name="T51" fmla="*/ 297 h 2153"/>
                    <a:gd name="T52" fmla="*/ 459 w 922"/>
                    <a:gd name="T53" fmla="*/ 225 h 2153"/>
                    <a:gd name="T54" fmla="*/ 459 w 922"/>
                    <a:gd name="T55" fmla="*/ 150 h 2153"/>
                    <a:gd name="T56" fmla="*/ 459 w 922"/>
                    <a:gd name="T57" fmla="*/ 79 h 2153"/>
                    <a:gd name="T58" fmla="*/ 459 w 922"/>
                    <a:gd name="T59" fmla="*/ 8 h 2153"/>
                    <a:gd name="T60" fmla="*/ 459 w 922"/>
                    <a:gd name="T61" fmla="*/ 59 h 2153"/>
                    <a:gd name="T62" fmla="*/ 463 w 922"/>
                    <a:gd name="T63" fmla="*/ 130 h 2153"/>
                    <a:gd name="T64" fmla="*/ 463 w 922"/>
                    <a:gd name="T65" fmla="*/ 202 h 2153"/>
                    <a:gd name="T66" fmla="*/ 463 w 922"/>
                    <a:gd name="T67" fmla="*/ 273 h 2153"/>
                    <a:gd name="T68" fmla="*/ 463 w 922"/>
                    <a:gd name="T69" fmla="*/ 344 h 2153"/>
                    <a:gd name="T70" fmla="*/ 463 w 922"/>
                    <a:gd name="T71" fmla="*/ 415 h 2153"/>
                    <a:gd name="T72" fmla="*/ 463 w 922"/>
                    <a:gd name="T73" fmla="*/ 491 h 2153"/>
                    <a:gd name="T74" fmla="*/ 467 w 922"/>
                    <a:gd name="T75" fmla="*/ 562 h 2153"/>
                    <a:gd name="T76" fmla="*/ 475 w 922"/>
                    <a:gd name="T77" fmla="*/ 633 h 2153"/>
                    <a:gd name="T78" fmla="*/ 483 w 922"/>
                    <a:gd name="T79" fmla="*/ 704 h 2153"/>
                    <a:gd name="T80" fmla="*/ 499 w 922"/>
                    <a:gd name="T81" fmla="*/ 776 h 2153"/>
                    <a:gd name="T82" fmla="*/ 522 w 922"/>
                    <a:gd name="T83" fmla="*/ 847 h 2153"/>
                    <a:gd name="T84" fmla="*/ 550 w 922"/>
                    <a:gd name="T85" fmla="*/ 918 h 2153"/>
                    <a:gd name="T86" fmla="*/ 594 w 922"/>
                    <a:gd name="T87" fmla="*/ 989 h 2153"/>
                    <a:gd name="T88" fmla="*/ 653 w 922"/>
                    <a:gd name="T89" fmla="*/ 1061 h 2153"/>
                    <a:gd name="T90" fmla="*/ 720 w 922"/>
                    <a:gd name="T91" fmla="*/ 1132 h 2153"/>
                    <a:gd name="T92" fmla="*/ 768 w 922"/>
                    <a:gd name="T93" fmla="*/ 1203 h 2153"/>
                    <a:gd name="T94" fmla="*/ 772 w 922"/>
                    <a:gd name="T95" fmla="*/ 1274 h 2153"/>
                    <a:gd name="T96" fmla="*/ 776 w 922"/>
                    <a:gd name="T97" fmla="*/ 1350 h 2153"/>
                    <a:gd name="T98" fmla="*/ 791 w 922"/>
                    <a:gd name="T99" fmla="*/ 1421 h 2153"/>
                    <a:gd name="T100" fmla="*/ 756 w 922"/>
                    <a:gd name="T101" fmla="*/ 1492 h 2153"/>
                    <a:gd name="T102" fmla="*/ 669 w 922"/>
                    <a:gd name="T103" fmla="*/ 1563 h 2153"/>
                    <a:gd name="T104" fmla="*/ 641 w 922"/>
                    <a:gd name="T105" fmla="*/ 1635 h 2153"/>
                    <a:gd name="T106" fmla="*/ 728 w 922"/>
                    <a:gd name="T107" fmla="*/ 1706 h 2153"/>
                    <a:gd name="T108" fmla="*/ 875 w 922"/>
                    <a:gd name="T109" fmla="*/ 1777 h 2153"/>
                    <a:gd name="T110" fmla="*/ 910 w 922"/>
                    <a:gd name="T111" fmla="*/ 1848 h 2153"/>
                    <a:gd name="T112" fmla="*/ 752 w 922"/>
                    <a:gd name="T113" fmla="*/ 1920 h 2153"/>
                    <a:gd name="T114" fmla="*/ 558 w 922"/>
                    <a:gd name="T115" fmla="*/ 1991 h 2153"/>
                    <a:gd name="T116" fmla="*/ 475 w 922"/>
                    <a:gd name="T117" fmla="*/ 2062 h 2153"/>
                    <a:gd name="T118" fmla="*/ 463 w 922"/>
                    <a:gd name="T119" fmla="*/ 2137 h 2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22" h="2153">
                      <a:moveTo>
                        <a:pt x="459" y="2153"/>
                      </a:moveTo>
                      <a:lnTo>
                        <a:pt x="459" y="2149"/>
                      </a:lnTo>
                      <a:lnTo>
                        <a:pt x="459" y="2145"/>
                      </a:lnTo>
                      <a:lnTo>
                        <a:pt x="459" y="2141"/>
                      </a:lnTo>
                      <a:lnTo>
                        <a:pt x="459" y="2137"/>
                      </a:lnTo>
                      <a:lnTo>
                        <a:pt x="459" y="2130"/>
                      </a:lnTo>
                      <a:lnTo>
                        <a:pt x="459" y="2126"/>
                      </a:lnTo>
                      <a:lnTo>
                        <a:pt x="459" y="2122"/>
                      </a:lnTo>
                      <a:lnTo>
                        <a:pt x="459" y="2118"/>
                      </a:lnTo>
                      <a:lnTo>
                        <a:pt x="459" y="2114"/>
                      </a:lnTo>
                      <a:lnTo>
                        <a:pt x="455" y="2110"/>
                      </a:lnTo>
                      <a:lnTo>
                        <a:pt x="455" y="2106"/>
                      </a:lnTo>
                      <a:lnTo>
                        <a:pt x="455" y="2102"/>
                      </a:lnTo>
                      <a:lnTo>
                        <a:pt x="455" y="2098"/>
                      </a:lnTo>
                      <a:lnTo>
                        <a:pt x="455" y="2094"/>
                      </a:lnTo>
                      <a:lnTo>
                        <a:pt x="455" y="2090"/>
                      </a:lnTo>
                      <a:lnTo>
                        <a:pt x="451" y="2086"/>
                      </a:lnTo>
                      <a:lnTo>
                        <a:pt x="451" y="2082"/>
                      </a:lnTo>
                      <a:lnTo>
                        <a:pt x="451" y="2078"/>
                      </a:lnTo>
                      <a:lnTo>
                        <a:pt x="447" y="2074"/>
                      </a:lnTo>
                      <a:lnTo>
                        <a:pt x="447" y="2066"/>
                      </a:lnTo>
                      <a:lnTo>
                        <a:pt x="443" y="2062"/>
                      </a:lnTo>
                      <a:lnTo>
                        <a:pt x="443" y="2058"/>
                      </a:lnTo>
                      <a:lnTo>
                        <a:pt x="439" y="2054"/>
                      </a:lnTo>
                      <a:lnTo>
                        <a:pt x="435" y="2050"/>
                      </a:lnTo>
                      <a:lnTo>
                        <a:pt x="435" y="2046"/>
                      </a:lnTo>
                      <a:lnTo>
                        <a:pt x="431" y="2042"/>
                      </a:lnTo>
                      <a:lnTo>
                        <a:pt x="427" y="2038"/>
                      </a:lnTo>
                      <a:lnTo>
                        <a:pt x="423" y="2035"/>
                      </a:lnTo>
                      <a:lnTo>
                        <a:pt x="419" y="2031"/>
                      </a:lnTo>
                      <a:lnTo>
                        <a:pt x="415" y="2027"/>
                      </a:lnTo>
                      <a:lnTo>
                        <a:pt x="408" y="2023"/>
                      </a:lnTo>
                      <a:lnTo>
                        <a:pt x="404" y="2019"/>
                      </a:lnTo>
                      <a:lnTo>
                        <a:pt x="396" y="2015"/>
                      </a:lnTo>
                      <a:lnTo>
                        <a:pt x="392" y="2011"/>
                      </a:lnTo>
                      <a:lnTo>
                        <a:pt x="384" y="2007"/>
                      </a:lnTo>
                      <a:lnTo>
                        <a:pt x="376" y="1999"/>
                      </a:lnTo>
                      <a:lnTo>
                        <a:pt x="368" y="1995"/>
                      </a:lnTo>
                      <a:lnTo>
                        <a:pt x="360" y="1991"/>
                      </a:lnTo>
                      <a:lnTo>
                        <a:pt x="352" y="1987"/>
                      </a:lnTo>
                      <a:lnTo>
                        <a:pt x="344" y="1983"/>
                      </a:lnTo>
                      <a:lnTo>
                        <a:pt x="332" y="1979"/>
                      </a:lnTo>
                      <a:lnTo>
                        <a:pt x="324" y="1975"/>
                      </a:lnTo>
                      <a:lnTo>
                        <a:pt x="313" y="1971"/>
                      </a:lnTo>
                      <a:lnTo>
                        <a:pt x="305" y="1967"/>
                      </a:lnTo>
                      <a:lnTo>
                        <a:pt x="293" y="1963"/>
                      </a:lnTo>
                      <a:lnTo>
                        <a:pt x="281" y="1959"/>
                      </a:lnTo>
                      <a:lnTo>
                        <a:pt x="269" y="1955"/>
                      </a:lnTo>
                      <a:lnTo>
                        <a:pt x="257" y="1951"/>
                      </a:lnTo>
                      <a:lnTo>
                        <a:pt x="245" y="1947"/>
                      </a:lnTo>
                      <a:lnTo>
                        <a:pt x="233" y="1943"/>
                      </a:lnTo>
                      <a:lnTo>
                        <a:pt x="222" y="1940"/>
                      </a:lnTo>
                      <a:lnTo>
                        <a:pt x="210" y="1932"/>
                      </a:lnTo>
                      <a:lnTo>
                        <a:pt x="194" y="1928"/>
                      </a:lnTo>
                      <a:lnTo>
                        <a:pt x="182" y="1924"/>
                      </a:lnTo>
                      <a:lnTo>
                        <a:pt x="170" y="1920"/>
                      </a:lnTo>
                      <a:lnTo>
                        <a:pt x="158" y="1916"/>
                      </a:lnTo>
                      <a:lnTo>
                        <a:pt x="146" y="1912"/>
                      </a:lnTo>
                      <a:lnTo>
                        <a:pt x="134" y="1908"/>
                      </a:lnTo>
                      <a:lnTo>
                        <a:pt x="123" y="1904"/>
                      </a:lnTo>
                      <a:lnTo>
                        <a:pt x="111" y="1900"/>
                      </a:lnTo>
                      <a:lnTo>
                        <a:pt x="99" y="1896"/>
                      </a:lnTo>
                      <a:lnTo>
                        <a:pt x="87" y="1892"/>
                      </a:lnTo>
                      <a:lnTo>
                        <a:pt x="75" y="1888"/>
                      </a:lnTo>
                      <a:lnTo>
                        <a:pt x="67" y="1884"/>
                      </a:lnTo>
                      <a:lnTo>
                        <a:pt x="59" y="1880"/>
                      </a:lnTo>
                      <a:lnTo>
                        <a:pt x="47" y="1876"/>
                      </a:lnTo>
                      <a:lnTo>
                        <a:pt x="39" y="1868"/>
                      </a:lnTo>
                      <a:lnTo>
                        <a:pt x="32" y="1864"/>
                      </a:lnTo>
                      <a:lnTo>
                        <a:pt x="28" y="1860"/>
                      </a:lnTo>
                      <a:lnTo>
                        <a:pt x="20" y="1856"/>
                      </a:lnTo>
                      <a:lnTo>
                        <a:pt x="16" y="1852"/>
                      </a:lnTo>
                      <a:lnTo>
                        <a:pt x="12" y="1848"/>
                      </a:lnTo>
                      <a:lnTo>
                        <a:pt x="8" y="1845"/>
                      </a:lnTo>
                      <a:lnTo>
                        <a:pt x="4" y="1841"/>
                      </a:lnTo>
                      <a:lnTo>
                        <a:pt x="4" y="1837"/>
                      </a:lnTo>
                      <a:lnTo>
                        <a:pt x="0" y="1833"/>
                      </a:lnTo>
                      <a:lnTo>
                        <a:pt x="0" y="1829"/>
                      </a:lnTo>
                      <a:lnTo>
                        <a:pt x="0" y="1825"/>
                      </a:lnTo>
                      <a:lnTo>
                        <a:pt x="0" y="1821"/>
                      </a:lnTo>
                      <a:lnTo>
                        <a:pt x="4" y="1817"/>
                      </a:lnTo>
                      <a:lnTo>
                        <a:pt x="8" y="1813"/>
                      </a:lnTo>
                      <a:lnTo>
                        <a:pt x="8" y="1809"/>
                      </a:lnTo>
                      <a:lnTo>
                        <a:pt x="12" y="1801"/>
                      </a:lnTo>
                      <a:lnTo>
                        <a:pt x="16" y="1797"/>
                      </a:lnTo>
                      <a:lnTo>
                        <a:pt x="24" y="1793"/>
                      </a:lnTo>
                      <a:lnTo>
                        <a:pt x="28" y="1789"/>
                      </a:lnTo>
                      <a:lnTo>
                        <a:pt x="32" y="1785"/>
                      </a:lnTo>
                      <a:lnTo>
                        <a:pt x="39" y="1781"/>
                      </a:lnTo>
                      <a:lnTo>
                        <a:pt x="47" y="1777"/>
                      </a:lnTo>
                      <a:lnTo>
                        <a:pt x="55" y="1773"/>
                      </a:lnTo>
                      <a:lnTo>
                        <a:pt x="63" y="1769"/>
                      </a:lnTo>
                      <a:lnTo>
                        <a:pt x="71" y="1765"/>
                      </a:lnTo>
                      <a:lnTo>
                        <a:pt x="79" y="1761"/>
                      </a:lnTo>
                      <a:lnTo>
                        <a:pt x="87" y="1757"/>
                      </a:lnTo>
                      <a:lnTo>
                        <a:pt x="95" y="1753"/>
                      </a:lnTo>
                      <a:lnTo>
                        <a:pt x="103" y="1750"/>
                      </a:lnTo>
                      <a:lnTo>
                        <a:pt x="115" y="1746"/>
                      </a:lnTo>
                      <a:lnTo>
                        <a:pt x="123" y="1742"/>
                      </a:lnTo>
                      <a:lnTo>
                        <a:pt x="130" y="1734"/>
                      </a:lnTo>
                      <a:lnTo>
                        <a:pt x="142" y="1730"/>
                      </a:lnTo>
                      <a:lnTo>
                        <a:pt x="150" y="1726"/>
                      </a:lnTo>
                      <a:lnTo>
                        <a:pt x="158" y="1722"/>
                      </a:lnTo>
                      <a:lnTo>
                        <a:pt x="166" y="1718"/>
                      </a:lnTo>
                      <a:lnTo>
                        <a:pt x="178" y="1714"/>
                      </a:lnTo>
                      <a:lnTo>
                        <a:pt x="186" y="1710"/>
                      </a:lnTo>
                      <a:lnTo>
                        <a:pt x="194" y="1706"/>
                      </a:lnTo>
                      <a:lnTo>
                        <a:pt x="202" y="1702"/>
                      </a:lnTo>
                      <a:lnTo>
                        <a:pt x="210" y="1698"/>
                      </a:lnTo>
                      <a:lnTo>
                        <a:pt x="218" y="1694"/>
                      </a:lnTo>
                      <a:lnTo>
                        <a:pt x="225" y="1690"/>
                      </a:lnTo>
                      <a:lnTo>
                        <a:pt x="229" y="1686"/>
                      </a:lnTo>
                      <a:lnTo>
                        <a:pt x="237" y="1682"/>
                      </a:lnTo>
                      <a:lnTo>
                        <a:pt x="245" y="1678"/>
                      </a:lnTo>
                      <a:lnTo>
                        <a:pt x="249" y="1670"/>
                      </a:lnTo>
                      <a:lnTo>
                        <a:pt x="253" y="1666"/>
                      </a:lnTo>
                      <a:lnTo>
                        <a:pt x="261" y="1662"/>
                      </a:lnTo>
                      <a:lnTo>
                        <a:pt x="265" y="1658"/>
                      </a:lnTo>
                      <a:lnTo>
                        <a:pt x="269" y="1654"/>
                      </a:lnTo>
                      <a:lnTo>
                        <a:pt x="273" y="1651"/>
                      </a:lnTo>
                      <a:lnTo>
                        <a:pt x="273" y="1647"/>
                      </a:lnTo>
                      <a:lnTo>
                        <a:pt x="277" y="1643"/>
                      </a:lnTo>
                      <a:lnTo>
                        <a:pt x="281" y="1639"/>
                      </a:lnTo>
                      <a:lnTo>
                        <a:pt x="281" y="1635"/>
                      </a:lnTo>
                      <a:lnTo>
                        <a:pt x="281" y="1631"/>
                      </a:lnTo>
                      <a:lnTo>
                        <a:pt x="285" y="1627"/>
                      </a:lnTo>
                      <a:lnTo>
                        <a:pt x="285" y="1623"/>
                      </a:lnTo>
                      <a:lnTo>
                        <a:pt x="285" y="1619"/>
                      </a:lnTo>
                      <a:lnTo>
                        <a:pt x="285" y="1615"/>
                      </a:lnTo>
                      <a:lnTo>
                        <a:pt x="281" y="1611"/>
                      </a:lnTo>
                      <a:lnTo>
                        <a:pt x="281" y="1603"/>
                      </a:lnTo>
                      <a:lnTo>
                        <a:pt x="281" y="1599"/>
                      </a:lnTo>
                      <a:lnTo>
                        <a:pt x="277" y="1595"/>
                      </a:lnTo>
                      <a:lnTo>
                        <a:pt x="277" y="1591"/>
                      </a:lnTo>
                      <a:lnTo>
                        <a:pt x="273" y="1587"/>
                      </a:lnTo>
                      <a:lnTo>
                        <a:pt x="269" y="1583"/>
                      </a:lnTo>
                      <a:lnTo>
                        <a:pt x="265" y="1579"/>
                      </a:lnTo>
                      <a:lnTo>
                        <a:pt x="261" y="1575"/>
                      </a:lnTo>
                      <a:lnTo>
                        <a:pt x="257" y="1571"/>
                      </a:lnTo>
                      <a:lnTo>
                        <a:pt x="253" y="1567"/>
                      </a:lnTo>
                      <a:lnTo>
                        <a:pt x="249" y="1563"/>
                      </a:lnTo>
                      <a:lnTo>
                        <a:pt x="245" y="1559"/>
                      </a:lnTo>
                      <a:lnTo>
                        <a:pt x="241" y="1556"/>
                      </a:lnTo>
                      <a:lnTo>
                        <a:pt x="237" y="1552"/>
                      </a:lnTo>
                      <a:lnTo>
                        <a:pt x="233" y="1548"/>
                      </a:lnTo>
                      <a:lnTo>
                        <a:pt x="225" y="1544"/>
                      </a:lnTo>
                      <a:lnTo>
                        <a:pt x="222" y="1536"/>
                      </a:lnTo>
                      <a:lnTo>
                        <a:pt x="218" y="1532"/>
                      </a:lnTo>
                      <a:lnTo>
                        <a:pt x="210" y="1528"/>
                      </a:lnTo>
                      <a:lnTo>
                        <a:pt x="206" y="1524"/>
                      </a:lnTo>
                      <a:lnTo>
                        <a:pt x="202" y="1520"/>
                      </a:lnTo>
                      <a:lnTo>
                        <a:pt x="194" y="1516"/>
                      </a:lnTo>
                      <a:lnTo>
                        <a:pt x="190" y="1512"/>
                      </a:lnTo>
                      <a:lnTo>
                        <a:pt x="186" y="1508"/>
                      </a:lnTo>
                      <a:lnTo>
                        <a:pt x="182" y="1504"/>
                      </a:lnTo>
                      <a:lnTo>
                        <a:pt x="174" y="1500"/>
                      </a:lnTo>
                      <a:lnTo>
                        <a:pt x="170" y="1496"/>
                      </a:lnTo>
                      <a:lnTo>
                        <a:pt x="166" y="1492"/>
                      </a:lnTo>
                      <a:lnTo>
                        <a:pt x="162" y="1488"/>
                      </a:lnTo>
                      <a:lnTo>
                        <a:pt x="158" y="1484"/>
                      </a:lnTo>
                      <a:lnTo>
                        <a:pt x="154" y="1480"/>
                      </a:lnTo>
                      <a:lnTo>
                        <a:pt x="150" y="1472"/>
                      </a:lnTo>
                      <a:lnTo>
                        <a:pt x="146" y="1468"/>
                      </a:lnTo>
                      <a:lnTo>
                        <a:pt x="146" y="1464"/>
                      </a:lnTo>
                      <a:lnTo>
                        <a:pt x="142" y="1461"/>
                      </a:lnTo>
                      <a:lnTo>
                        <a:pt x="138" y="1457"/>
                      </a:lnTo>
                      <a:lnTo>
                        <a:pt x="138" y="1453"/>
                      </a:lnTo>
                      <a:lnTo>
                        <a:pt x="134" y="1449"/>
                      </a:lnTo>
                      <a:lnTo>
                        <a:pt x="134" y="1445"/>
                      </a:lnTo>
                      <a:lnTo>
                        <a:pt x="130" y="1441"/>
                      </a:lnTo>
                      <a:lnTo>
                        <a:pt x="130" y="1437"/>
                      </a:lnTo>
                      <a:lnTo>
                        <a:pt x="130" y="1433"/>
                      </a:lnTo>
                      <a:lnTo>
                        <a:pt x="127" y="1429"/>
                      </a:lnTo>
                      <a:lnTo>
                        <a:pt x="127" y="1425"/>
                      </a:lnTo>
                      <a:lnTo>
                        <a:pt x="127" y="1421"/>
                      </a:lnTo>
                      <a:lnTo>
                        <a:pt x="127" y="1417"/>
                      </a:lnTo>
                      <a:lnTo>
                        <a:pt x="127" y="1413"/>
                      </a:lnTo>
                      <a:lnTo>
                        <a:pt x="127" y="1405"/>
                      </a:lnTo>
                      <a:lnTo>
                        <a:pt x="127" y="1401"/>
                      </a:lnTo>
                      <a:lnTo>
                        <a:pt x="130" y="1397"/>
                      </a:lnTo>
                      <a:lnTo>
                        <a:pt x="130" y="1393"/>
                      </a:lnTo>
                      <a:lnTo>
                        <a:pt x="130" y="1389"/>
                      </a:lnTo>
                      <a:lnTo>
                        <a:pt x="130" y="1385"/>
                      </a:lnTo>
                      <a:lnTo>
                        <a:pt x="134" y="1381"/>
                      </a:lnTo>
                      <a:lnTo>
                        <a:pt x="134" y="1377"/>
                      </a:lnTo>
                      <a:lnTo>
                        <a:pt x="134" y="1373"/>
                      </a:lnTo>
                      <a:lnTo>
                        <a:pt x="138" y="1369"/>
                      </a:lnTo>
                      <a:lnTo>
                        <a:pt x="138" y="1365"/>
                      </a:lnTo>
                      <a:lnTo>
                        <a:pt x="138" y="1362"/>
                      </a:lnTo>
                      <a:lnTo>
                        <a:pt x="142" y="1358"/>
                      </a:lnTo>
                      <a:lnTo>
                        <a:pt x="142" y="1354"/>
                      </a:lnTo>
                      <a:lnTo>
                        <a:pt x="142" y="1350"/>
                      </a:lnTo>
                      <a:lnTo>
                        <a:pt x="146" y="1346"/>
                      </a:lnTo>
                      <a:lnTo>
                        <a:pt x="146" y="1338"/>
                      </a:lnTo>
                      <a:lnTo>
                        <a:pt x="146" y="1334"/>
                      </a:lnTo>
                      <a:lnTo>
                        <a:pt x="146" y="1330"/>
                      </a:lnTo>
                      <a:lnTo>
                        <a:pt x="150" y="1326"/>
                      </a:lnTo>
                      <a:lnTo>
                        <a:pt x="150" y="1322"/>
                      </a:lnTo>
                      <a:lnTo>
                        <a:pt x="150" y="1318"/>
                      </a:lnTo>
                      <a:lnTo>
                        <a:pt x="150" y="1314"/>
                      </a:lnTo>
                      <a:lnTo>
                        <a:pt x="150" y="1310"/>
                      </a:lnTo>
                      <a:lnTo>
                        <a:pt x="150" y="1306"/>
                      </a:lnTo>
                      <a:lnTo>
                        <a:pt x="150" y="1302"/>
                      </a:lnTo>
                      <a:lnTo>
                        <a:pt x="150" y="1298"/>
                      </a:lnTo>
                      <a:lnTo>
                        <a:pt x="150" y="1294"/>
                      </a:lnTo>
                      <a:lnTo>
                        <a:pt x="150" y="1290"/>
                      </a:lnTo>
                      <a:lnTo>
                        <a:pt x="150" y="1286"/>
                      </a:lnTo>
                      <a:lnTo>
                        <a:pt x="150" y="1282"/>
                      </a:lnTo>
                      <a:lnTo>
                        <a:pt x="150" y="1274"/>
                      </a:lnTo>
                      <a:lnTo>
                        <a:pt x="150" y="1270"/>
                      </a:lnTo>
                      <a:lnTo>
                        <a:pt x="150" y="1267"/>
                      </a:lnTo>
                      <a:lnTo>
                        <a:pt x="150" y="1263"/>
                      </a:lnTo>
                      <a:lnTo>
                        <a:pt x="150" y="1259"/>
                      </a:lnTo>
                      <a:lnTo>
                        <a:pt x="150" y="1255"/>
                      </a:lnTo>
                      <a:lnTo>
                        <a:pt x="150" y="1251"/>
                      </a:lnTo>
                      <a:lnTo>
                        <a:pt x="150" y="1247"/>
                      </a:lnTo>
                      <a:lnTo>
                        <a:pt x="150" y="1243"/>
                      </a:lnTo>
                      <a:lnTo>
                        <a:pt x="150" y="1239"/>
                      </a:lnTo>
                      <a:lnTo>
                        <a:pt x="150" y="1235"/>
                      </a:lnTo>
                      <a:lnTo>
                        <a:pt x="150" y="1231"/>
                      </a:lnTo>
                      <a:lnTo>
                        <a:pt x="150" y="1227"/>
                      </a:lnTo>
                      <a:lnTo>
                        <a:pt x="150" y="1223"/>
                      </a:lnTo>
                      <a:lnTo>
                        <a:pt x="150" y="1219"/>
                      </a:lnTo>
                      <a:lnTo>
                        <a:pt x="154" y="1215"/>
                      </a:lnTo>
                      <a:lnTo>
                        <a:pt x="154" y="1207"/>
                      </a:lnTo>
                      <a:lnTo>
                        <a:pt x="154" y="1203"/>
                      </a:lnTo>
                      <a:lnTo>
                        <a:pt x="154" y="1199"/>
                      </a:lnTo>
                      <a:lnTo>
                        <a:pt x="158" y="1195"/>
                      </a:lnTo>
                      <a:lnTo>
                        <a:pt x="158" y="1191"/>
                      </a:lnTo>
                      <a:lnTo>
                        <a:pt x="162" y="1187"/>
                      </a:lnTo>
                      <a:lnTo>
                        <a:pt x="162" y="1183"/>
                      </a:lnTo>
                      <a:lnTo>
                        <a:pt x="166" y="1179"/>
                      </a:lnTo>
                      <a:lnTo>
                        <a:pt x="166" y="1175"/>
                      </a:lnTo>
                      <a:lnTo>
                        <a:pt x="170" y="1172"/>
                      </a:lnTo>
                      <a:lnTo>
                        <a:pt x="174" y="1168"/>
                      </a:lnTo>
                      <a:lnTo>
                        <a:pt x="174" y="1164"/>
                      </a:lnTo>
                      <a:lnTo>
                        <a:pt x="178" y="1160"/>
                      </a:lnTo>
                      <a:lnTo>
                        <a:pt x="182" y="1156"/>
                      </a:lnTo>
                      <a:lnTo>
                        <a:pt x="186" y="1152"/>
                      </a:lnTo>
                      <a:lnTo>
                        <a:pt x="190" y="1148"/>
                      </a:lnTo>
                      <a:lnTo>
                        <a:pt x="194" y="1140"/>
                      </a:lnTo>
                      <a:lnTo>
                        <a:pt x="194" y="1136"/>
                      </a:lnTo>
                      <a:lnTo>
                        <a:pt x="198" y="1132"/>
                      </a:lnTo>
                      <a:lnTo>
                        <a:pt x="202" y="1128"/>
                      </a:lnTo>
                      <a:lnTo>
                        <a:pt x="206" y="1124"/>
                      </a:lnTo>
                      <a:lnTo>
                        <a:pt x="210" y="1120"/>
                      </a:lnTo>
                      <a:lnTo>
                        <a:pt x="214" y="1116"/>
                      </a:lnTo>
                      <a:lnTo>
                        <a:pt x="218" y="1112"/>
                      </a:lnTo>
                      <a:lnTo>
                        <a:pt x="222" y="1108"/>
                      </a:lnTo>
                      <a:lnTo>
                        <a:pt x="225" y="1104"/>
                      </a:lnTo>
                      <a:lnTo>
                        <a:pt x="229" y="1100"/>
                      </a:lnTo>
                      <a:lnTo>
                        <a:pt x="233" y="1096"/>
                      </a:lnTo>
                      <a:lnTo>
                        <a:pt x="237" y="1092"/>
                      </a:lnTo>
                      <a:lnTo>
                        <a:pt x="241" y="1088"/>
                      </a:lnTo>
                      <a:lnTo>
                        <a:pt x="245" y="1084"/>
                      </a:lnTo>
                      <a:lnTo>
                        <a:pt x="249" y="1076"/>
                      </a:lnTo>
                      <a:lnTo>
                        <a:pt x="253" y="1073"/>
                      </a:lnTo>
                      <a:lnTo>
                        <a:pt x="257" y="1069"/>
                      </a:lnTo>
                      <a:lnTo>
                        <a:pt x="261" y="1065"/>
                      </a:lnTo>
                      <a:lnTo>
                        <a:pt x="265" y="1061"/>
                      </a:lnTo>
                      <a:lnTo>
                        <a:pt x="269" y="1057"/>
                      </a:lnTo>
                      <a:lnTo>
                        <a:pt x="273" y="1053"/>
                      </a:lnTo>
                      <a:lnTo>
                        <a:pt x="277" y="1049"/>
                      </a:lnTo>
                      <a:lnTo>
                        <a:pt x="281" y="1045"/>
                      </a:lnTo>
                      <a:lnTo>
                        <a:pt x="285" y="1041"/>
                      </a:lnTo>
                      <a:lnTo>
                        <a:pt x="289" y="1037"/>
                      </a:lnTo>
                      <a:lnTo>
                        <a:pt x="293" y="1033"/>
                      </a:lnTo>
                      <a:lnTo>
                        <a:pt x="297" y="1029"/>
                      </a:lnTo>
                      <a:lnTo>
                        <a:pt x="301" y="1025"/>
                      </a:lnTo>
                      <a:lnTo>
                        <a:pt x="305" y="1021"/>
                      </a:lnTo>
                      <a:lnTo>
                        <a:pt x="309" y="1017"/>
                      </a:lnTo>
                      <a:lnTo>
                        <a:pt x="313" y="1009"/>
                      </a:lnTo>
                      <a:lnTo>
                        <a:pt x="316" y="1005"/>
                      </a:lnTo>
                      <a:lnTo>
                        <a:pt x="320" y="1001"/>
                      </a:lnTo>
                      <a:lnTo>
                        <a:pt x="320" y="997"/>
                      </a:lnTo>
                      <a:lnTo>
                        <a:pt x="324" y="993"/>
                      </a:lnTo>
                      <a:lnTo>
                        <a:pt x="328" y="989"/>
                      </a:lnTo>
                      <a:lnTo>
                        <a:pt x="332" y="985"/>
                      </a:lnTo>
                      <a:lnTo>
                        <a:pt x="332" y="981"/>
                      </a:lnTo>
                      <a:lnTo>
                        <a:pt x="336" y="978"/>
                      </a:lnTo>
                      <a:lnTo>
                        <a:pt x="340" y="974"/>
                      </a:lnTo>
                      <a:lnTo>
                        <a:pt x="344" y="970"/>
                      </a:lnTo>
                      <a:lnTo>
                        <a:pt x="344" y="966"/>
                      </a:lnTo>
                      <a:lnTo>
                        <a:pt x="348" y="962"/>
                      </a:lnTo>
                      <a:lnTo>
                        <a:pt x="348" y="958"/>
                      </a:lnTo>
                      <a:lnTo>
                        <a:pt x="352" y="954"/>
                      </a:lnTo>
                      <a:lnTo>
                        <a:pt x="356" y="950"/>
                      </a:lnTo>
                      <a:lnTo>
                        <a:pt x="356" y="942"/>
                      </a:lnTo>
                      <a:lnTo>
                        <a:pt x="360" y="938"/>
                      </a:lnTo>
                      <a:lnTo>
                        <a:pt x="360" y="934"/>
                      </a:lnTo>
                      <a:lnTo>
                        <a:pt x="364" y="930"/>
                      </a:lnTo>
                      <a:lnTo>
                        <a:pt x="364" y="926"/>
                      </a:lnTo>
                      <a:lnTo>
                        <a:pt x="368" y="922"/>
                      </a:lnTo>
                      <a:lnTo>
                        <a:pt x="368" y="918"/>
                      </a:lnTo>
                      <a:lnTo>
                        <a:pt x="372" y="914"/>
                      </a:lnTo>
                      <a:lnTo>
                        <a:pt x="372" y="910"/>
                      </a:lnTo>
                      <a:lnTo>
                        <a:pt x="376" y="906"/>
                      </a:lnTo>
                      <a:lnTo>
                        <a:pt x="376" y="902"/>
                      </a:lnTo>
                      <a:lnTo>
                        <a:pt x="380" y="898"/>
                      </a:lnTo>
                      <a:lnTo>
                        <a:pt x="380" y="894"/>
                      </a:lnTo>
                      <a:lnTo>
                        <a:pt x="380" y="890"/>
                      </a:lnTo>
                      <a:lnTo>
                        <a:pt x="384" y="886"/>
                      </a:lnTo>
                      <a:lnTo>
                        <a:pt x="384" y="879"/>
                      </a:lnTo>
                      <a:lnTo>
                        <a:pt x="388" y="875"/>
                      </a:lnTo>
                      <a:lnTo>
                        <a:pt x="388" y="871"/>
                      </a:lnTo>
                      <a:lnTo>
                        <a:pt x="388" y="867"/>
                      </a:lnTo>
                      <a:lnTo>
                        <a:pt x="392" y="863"/>
                      </a:lnTo>
                      <a:lnTo>
                        <a:pt x="392" y="859"/>
                      </a:lnTo>
                      <a:lnTo>
                        <a:pt x="396" y="855"/>
                      </a:lnTo>
                      <a:lnTo>
                        <a:pt x="396" y="851"/>
                      </a:lnTo>
                      <a:lnTo>
                        <a:pt x="396" y="847"/>
                      </a:lnTo>
                      <a:lnTo>
                        <a:pt x="400" y="843"/>
                      </a:lnTo>
                      <a:lnTo>
                        <a:pt x="400" y="839"/>
                      </a:lnTo>
                      <a:lnTo>
                        <a:pt x="404" y="835"/>
                      </a:lnTo>
                      <a:lnTo>
                        <a:pt x="404" y="831"/>
                      </a:lnTo>
                      <a:lnTo>
                        <a:pt x="404" y="827"/>
                      </a:lnTo>
                      <a:lnTo>
                        <a:pt x="408" y="823"/>
                      </a:lnTo>
                      <a:lnTo>
                        <a:pt x="408" y="819"/>
                      </a:lnTo>
                      <a:lnTo>
                        <a:pt x="408" y="811"/>
                      </a:lnTo>
                      <a:lnTo>
                        <a:pt x="411" y="807"/>
                      </a:lnTo>
                      <a:lnTo>
                        <a:pt x="411" y="803"/>
                      </a:lnTo>
                      <a:lnTo>
                        <a:pt x="415" y="799"/>
                      </a:lnTo>
                      <a:lnTo>
                        <a:pt x="415" y="795"/>
                      </a:lnTo>
                      <a:lnTo>
                        <a:pt x="415" y="791"/>
                      </a:lnTo>
                      <a:lnTo>
                        <a:pt x="419" y="788"/>
                      </a:lnTo>
                      <a:lnTo>
                        <a:pt x="419" y="784"/>
                      </a:lnTo>
                      <a:lnTo>
                        <a:pt x="419" y="780"/>
                      </a:lnTo>
                      <a:lnTo>
                        <a:pt x="419" y="776"/>
                      </a:lnTo>
                      <a:lnTo>
                        <a:pt x="423" y="772"/>
                      </a:lnTo>
                      <a:lnTo>
                        <a:pt x="423" y="768"/>
                      </a:lnTo>
                      <a:lnTo>
                        <a:pt x="423" y="764"/>
                      </a:lnTo>
                      <a:lnTo>
                        <a:pt x="427" y="760"/>
                      </a:lnTo>
                      <a:lnTo>
                        <a:pt x="427" y="756"/>
                      </a:lnTo>
                      <a:lnTo>
                        <a:pt x="427" y="752"/>
                      </a:lnTo>
                      <a:lnTo>
                        <a:pt x="427" y="744"/>
                      </a:lnTo>
                      <a:lnTo>
                        <a:pt x="431" y="740"/>
                      </a:lnTo>
                      <a:lnTo>
                        <a:pt x="431" y="736"/>
                      </a:lnTo>
                      <a:lnTo>
                        <a:pt x="431" y="732"/>
                      </a:lnTo>
                      <a:lnTo>
                        <a:pt x="431" y="728"/>
                      </a:lnTo>
                      <a:lnTo>
                        <a:pt x="431" y="724"/>
                      </a:lnTo>
                      <a:lnTo>
                        <a:pt x="435" y="720"/>
                      </a:lnTo>
                      <a:lnTo>
                        <a:pt x="435" y="716"/>
                      </a:lnTo>
                      <a:lnTo>
                        <a:pt x="435" y="712"/>
                      </a:lnTo>
                      <a:lnTo>
                        <a:pt x="435" y="708"/>
                      </a:lnTo>
                      <a:lnTo>
                        <a:pt x="435" y="704"/>
                      </a:lnTo>
                      <a:lnTo>
                        <a:pt x="439" y="700"/>
                      </a:lnTo>
                      <a:lnTo>
                        <a:pt x="439" y="696"/>
                      </a:lnTo>
                      <a:lnTo>
                        <a:pt x="439" y="692"/>
                      </a:lnTo>
                      <a:lnTo>
                        <a:pt x="439" y="689"/>
                      </a:lnTo>
                      <a:lnTo>
                        <a:pt x="439" y="681"/>
                      </a:lnTo>
                      <a:lnTo>
                        <a:pt x="439" y="677"/>
                      </a:lnTo>
                      <a:lnTo>
                        <a:pt x="443" y="673"/>
                      </a:lnTo>
                      <a:lnTo>
                        <a:pt x="443" y="669"/>
                      </a:lnTo>
                      <a:lnTo>
                        <a:pt x="443" y="665"/>
                      </a:lnTo>
                      <a:lnTo>
                        <a:pt x="443" y="661"/>
                      </a:lnTo>
                      <a:lnTo>
                        <a:pt x="443" y="657"/>
                      </a:lnTo>
                      <a:lnTo>
                        <a:pt x="443" y="653"/>
                      </a:lnTo>
                      <a:lnTo>
                        <a:pt x="447" y="649"/>
                      </a:lnTo>
                      <a:lnTo>
                        <a:pt x="447" y="645"/>
                      </a:lnTo>
                      <a:lnTo>
                        <a:pt x="447" y="641"/>
                      </a:lnTo>
                      <a:lnTo>
                        <a:pt x="447" y="637"/>
                      </a:lnTo>
                      <a:lnTo>
                        <a:pt x="447" y="633"/>
                      </a:lnTo>
                      <a:lnTo>
                        <a:pt x="447" y="629"/>
                      </a:lnTo>
                      <a:lnTo>
                        <a:pt x="447" y="625"/>
                      </a:lnTo>
                      <a:lnTo>
                        <a:pt x="451" y="621"/>
                      </a:lnTo>
                      <a:lnTo>
                        <a:pt x="451" y="613"/>
                      </a:lnTo>
                      <a:lnTo>
                        <a:pt x="451" y="609"/>
                      </a:lnTo>
                      <a:lnTo>
                        <a:pt x="451" y="605"/>
                      </a:lnTo>
                      <a:lnTo>
                        <a:pt x="451" y="601"/>
                      </a:lnTo>
                      <a:lnTo>
                        <a:pt x="451" y="597"/>
                      </a:lnTo>
                      <a:lnTo>
                        <a:pt x="451" y="594"/>
                      </a:lnTo>
                      <a:lnTo>
                        <a:pt x="451" y="590"/>
                      </a:lnTo>
                      <a:lnTo>
                        <a:pt x="455" y="586"/>
                      </a:lnTo>
                      <a:lnTo>
                        <a:pt x="455" y="582"/>
                      </a:lnTo>
                      <a:lnTo>
                        <a:pt x="455" y="578"/>
                      </a:lnTo>
                      <a:lnTo>
                        <a:pt x="455" y="574"/>
                      </a:lnTo>
                      <a:lnTo>
                        <a:pt x="455" y="570"/>
                      </a:lnTo>
                      <a:lnTo>
                        <a:pt x="455" y="566"/>
                      </a:lnTo>
                      <a:lnTo>
                        <a:pt x="455" y="562"/>
                      </a:lnTo>
                      <a:lnTo>
                        <a:pt x="455" y="558"/>
                      </a:lnTo>
                      <a:lnTo>
                        <a:pt x="455" y="554"/>
                      </a:lnTo>
                      <a:lnTo>
                        <a:pt x="455" y="546"/>
                      </a:lnTo>
                      <a:lnTo>
                        <a:pt x="455" y="542"/>
                      </a:lnTo>
                      <a:lnTo>
                        <a:pt x="455" y="538"/>
                      </a:lnTo>
                      <a:lnTo>
                        <a:pt x="459" y="534"/>
                      </a:lnTo>
                      <a:lnTo>
                        <a:pt x="459" y="530"/>
                      </a:lnTo>
                      <a:lnTo>
                        <a:pt x="459" y="526"/>
                      </a:lnTo>
                      <a:lnTo>
                        <a:pt x="459" y="522"/>
                      </a:lnTo>
                      <a:lnTo>
                        <a:pt x="459" y="518"/>
                      </a:lnTo>
                      <a:lnTo>
                        <a:pt x="459" y="514"/>
                      </a:lnTo>
                      <a:lnTo>
                        <a:pt x="459" y="510"/>
                      </a:lnTo>
                      <a:lnTo>
                        <a:pt x="459" y="506"/>
                      </a:lnTo>
                      <a:lnTo>
                        <a:pt x="459" y="502"/>
                      </a:lnTo>
                      <a:lnTo>
                        <a:pt x="459" y="499"/>
                      </a:lnTo>
                      <a:lnTo>
                        <a:pt x="459" y="495"/>
                      </a:lnTo>
                      <a:lnTo>
                        <a:pt x="459" y="491"/>
                      </a:lnTo>
                      <a:lnTo>
                        <a:pt x="459" y="483"/>
                      </a:lnTo>
                      <a:lnTo>
                        <a:pt x="459" y="479"/>
                      </a:lnTo>
                      <a:lnTo>
                        <a:pt x="459" y="475"/>
                      </a:lnTo>
                      <a:lnTo>
                        <a:pt x="459" y="471"/>
                      </a:lnTo>
                      <a:lnTo>
                        <a:pt x="459" y="467"/>
                      </a:lnTo>
                      <a:lnTo>
                        <a:pt x="459" y="463"/>
                      </a:lnTo>
                      <a:lnTo>
                        <a:pt x="459" y="459"/>
                      </a:lnTo>
                      <a:lnTo>
                        <a:pt x="459" y="455"/>
                      </a:lnTo>
                      <a:lnTo>
                        <a:pt x="459" y="451"/>
                      </a:lnTo>
                      <a:lnTo>
                        <a:pt x="459" y="447"/>
                      </a:lnTo>
                      <a:lnTo>
                        <a:pt x="459" y="443"/>
                      </a:lnTo>
                      <a:lnTo>
                        <a:pt x="459" y="439"/>
                      </a:lnTo>
                      <a:lnTo>
                        <a:pt x="459" y="435"/>
                      </a:lnTo>
                      <a:lnTo>
                        <a:pt x="459" y="431"/>
                      </a:lnTo>
                      <a:lnTo>
                        <a:pt x="459" y="427"/>
                      </a:lnTo>
                      <a:lnTo>
                        <a:pt x="459" y="423"/>
                      </a:lnTo>
                      <a:lnTo>
                        <a:pt x="459" y="415"/>
                      </a:lnTo>
                      <a:lnTo>
                        <a:pt x="459" y="411"/>
                      </a:lnTo>
                      <a:lnTo>
                        <a:pt x="459" y="407"/>
                      </a:lnTo>
                      <a:lnTo>
                        <a:pt x="459" y="403"/>
                      </a:lnTo>
                      <a:lnTo>
                        <a:pt x="459" y="400"/>
                      </a:lnTo>
                      <a:lnTo>
                        <a:pt x="459" y="396"/>
                      </a:lnTo>
                      <a:lnTo>
                        <a:pt x="459" y="392"/>
                      </a:lnTo>
                      <a:lnTo>
                        <a:pt x="459" y="388"/>
                      </a:lnTo>
                      <a:lnTo>
                        <a:pt x="459" y="384"/>
                      </a:lnTo>
                      <a:lnTo>
                        <a:pt x="459" y="380"/>
                      </a:lnTo>
                      <a:lnTo>
                        <a:pt x="459" y="376"/>
                      </a:lnTo>
                      <a:lnTo>
                        <a:pt x="459" y="372"/>
                      </a:lnTo>
                      <a:lnTo>
                        <a:pt x="459" y="368"/>
                      </a:lnTo>
                      <a:lnTo>
                        <a:pt x="459" y="364"/>
                      </a:lnTo>
                      <a:lnTo>
                        <a:pt x="459" y="360"/>
                      </a:lnTo>
                      <a:lnTo>
                        <a:pt x="455" y="356"/>
                      </a:lnTo>
                      <a:lnTo>
                        <a:pt x="455" y="348"/>
                      </a:lnTo>
                      <a:lnTo>
                        <a:pt x="455" y="344"/>
                      </a:lnTo>
                      <a:lnTo>
                        <a:pt x="455" y="340"/>
                      </a:lnTo>
                      <a:lnTo>
                        <a:pt x="455" y="336"/>
                      </a:lnTo>
                      <a:lnTo>
                        <a:pt x="455" y="332"/>
                      </a:lnTo>
                      <a:lnTo>
                        <a:pt x="455" y="328"/>
                      </a:lnTo>
                      <a:lnTo>
                        <a:pt x="455" y="324"/>
                      </a:lnTo>
                      <a:lnTo>
                        <a:pt x="455" y="320"/>
                      </a:lnTo>
                      <a:lnTo>
                        <a:pt x="455" y="316"/>
                      </a:lnTo>
                      <a:lnTo>
                        <a:pt x="455" y="312"/>
                      </a:lnTo>
                      <a:lnTo>
                        <a:pt x="455" y="308"/>
                      </a:lnTo>
                      <a:lnTo>
                        <a:pt x="455" y="305"/>
                      </a:lnTo>
                      <a:lnTo>
                        <a:pt x="455" y="301"/>
                      </a:lnTo>
                      <a:lnTo>
                        <a:pt x="455" y="297"/>
                      </a:lnTo>
                      <a:lnTo>
                        <a:pt x="455" y="293"/>
                      </a:lnTo>
                      <a:lnTo>
                        <a:pt x="455" y="285"/>
                      </a:lnTo>
                      <a:lnTo>
                        <a:pt x="455" y="281"/>
                      </a:lnTo>
                      <a:lnTo>
                        <a:pt x="455" y="277"/>
                      </a:lnTo>
                      <a:lnTo>
                        <a:pt x="455" y="273"/>
                      </a:lnTo>
                      <a:lnTo>
                        <a:pt x="455" y="269"/>
                      </a:lnTo>
                      <a:lnTo>
                        <a:pt x="455" y="265"/>
                      </a:lnTo>
                      <a:lnTo>
                        <a:pt x="455" y="261"/>
                      </a:lnTo>
                      <a:lnTo>
                        <a:pt x="455" y="257"/>
                      </a:lnTo>
                      <a:lnTo>
                        <a:pt x="455" y="253"/>
                      </a:lnTo>
                      <a:lnTo>
                        <a:pt x="455" y="249"/>
                      </a:lnTo>
                      <a:lnTo>
                        <a:pt x="459" y="245"/>
                      </a:lnTo>
                      <a:lnTo>
                        <a:pt x="459" y="241"/>
                      </a:lnTo>
                      <a:lnTo>
                        <a:pt x="459" y="237"/>
                      </a:lnTo>
                      <a:lnTo>
                        <a:pt x="459" y="233"/>
                      </a:lnTo>
                      <a:lnTo>
                        <a:pt x="459" y="229"/>
                      </a:lnTo>
                      <a:lnTo>
                        <a:pt x="459" y="225"/>
                      </a:lnTo>
                      <a:lnTo>
                        <a:pt x="459" y="217"/>
                      </a:lnTo>
                      <a:lnTo>
                        <a:pt x="459" y="213"/>
                      </a:lnTo>
                      <a:lnTo>
                        <a:pt x="459" y="210"/>
                      </a:lnTo>
                      <a:lnTo>
                        <a:pt x="459" y="206"/>
                      </a:lnTo>
                      <a:lnTo>
                        <a:pt x="459" y="202"/>
                      </a:lnTo>
                      <a:lnTo>
                        <a:pt x="459" y="198"/>
                      </a:lnTo>
                      <a:lnTo>
                        <a:pt x="459" y="194"/>
                      </a:lnTo>
                      <a:lnTo>
                        <a:pt x="459" y="190"/>
                      </a:lnTo>
                      <a:lnTo>
                        <a:pt x="459" y="186"/>
                      </a:lnTo>
                      <a:lnTo>
                        <a:pt x="459" y="182"/>
                      </a:lnTo>
                      <a:lnTo>
                        <a:pt x="459" y="178"/>
                      </a:lnTo>
                      <a:lnTo>
                        <a:pt x="459" y="174"/>
                      </a:lnTo>
                      <a:lnTo>
                        <a:pt x="459" y="170"/>
                      </a:lnTo>
                      <a:lnTo>
                        <a:pt x="459" y="166"/>
                      </a:lnTo>
                      <a:lnTo>
                        <a:pt x="459" y="162"/>
                      </a:lnTo>
                      <a:lnTo>
                        <a:pt x="459" y="158"/>
                      </a:lnTo>
                      <a:lnTo>
                        <a:pt x="459" y="150"/>
                      </a:lnTo>
                      <a:lnTo>
                        <a:pt x="459" y="146"/>
                      </a:lnTo>
                      <a:lnTo>
                        <a:pt x="459" y="142"/>
                      </a:lnTo>
                      <a:lnTo>
                        <a:pt x="459" y="138"/>
                      </a:lnTo>
                      <a:lnTo>
                        <a:pt x="459" y="134"/>
                      </a:lnTo>
                      <a:lnTo>
                        <a:pt x="459" y="130"/>
                      </a:lnTo>
                      <a:lnTo>
                        <a:pt x="459" y="126"/>
                      </a:lnTo>
                      <a:lnTo>
                        <a:pt x="459" y="122"/>
                      </a:lnTo>
                      <a:lnTo>
                        <a:pt x="459" y="118"/>
                      </a:lnTo>
                      <a:lnTo>
                        <a:pt x="459" y="114"/>
                      </a:lnTo>
                      <a:lnTo>
                        <a:pt x="459" y="111"/>
                      </a:lnTo>
                      <a:lnTo>
                        <a:pt x="459" y="107"/>
                      </a:lnTo>
                      <a:lnTo>
                        <a:pt x="459" y="103"/>
                      </a:lnTo>
                      <a:lnTo>
                        <a:pt x="459" y="99"/>
                      </a:lnTo>
                      <a:lnTo>
                        <a:pt x="459" y="95"/>
                      </a:lnTo>
                      <a:lnTo>
                        <a:pt x="459" y="87"/>
                      </a:lnTo>
                      <a:lnTo>
                        <a:pt x="459" y="83"/>
                      </a:lnTo>
                      <a:lnTo>
                        <a:pt x="459" y="79"/>
                      </a:lnTo>
                      <a:lnTo>
                        <a:pt x="459" y="75"/>
                      </a:lnTo>
                      <a:lnTo>
                        <a:pt x="459" y="71"/>
                      </a:lnTo>
                      <a:lnTo>
                        <a:pt x="459" y="67"/>
                      </a:lnTo>
                      <a:lnTo>
                        <a:pt x="459" y="63"/>
                      </a:lnTo>
                      <a:lnTo>
                        <a:pt x="459" y="59"/>
                      </a:lnTo>
                      <a:lnTo>
                        <a:pt x="459" y="55"/>
                      </a:lnTo>
                      <a:lnTo>
                        <a:pt x="459" y="51"/>
                      </a:lnTo>
                      <a:lnTo>
                        <a:pt x="459" y="47"/>
                      </a:lnTo>
                      <a:lnTo>
                        <a:pt x="459" y="43"/>
                      </a:lnTo>
                      <a:lnTo>
                        <a:pt x="459" y="39"/>
                      </a:lnTo>
                      <a:lnTo>
                        <a:pt x="459" y="35"/>
                      </a:lnTo>
                      <a:lnTo>
                        <a:pt x="459" y="31"/>
                      </a:lnTo>
                      <a:lnTo>
                        <a:pt x="459" y="27"/>
                      </a:lnTo>
                      <a:lnTo>
                        <a:pt x="459" y="19"/>
                      </a:lnTo>
                      <a:lnTo>
                        <a:pt x="459" y="16"/>
                      </a:lnTo>
                      <a:lnTo>
                        <a:pt x="459" y="12"/>
                      </a:lnTo>
                      <a:lnTo>
                        <a:pt x="459" y="8"/>
                      </a:lnTo>
                      <a:lnTo>
                        <a:pt x="459" y="4"/>
                      </a:lnTo>
                      <a:lnTo>
                        <a:pt x="459" y="0"/>
                      </a:lnTo>
                      <a:lnTo>
                        <a:pt x="459" y="0"/>
                      </a:lnTo>
                      <a:lnTo>
                        <a:pt x="459" y="4"/>
                      </a:lnTo>
                      <a:lnTo>
                        <a:pt x="459" y="8"/>
                      </a:lnTo>
                      <a:lnTo>
                        <a:pt x="459" y="12"/>
                      </a:lnTo>
                      <a:lnTo>
                        <a:pt x="459" y="16"/>
                      </a:lnTo>
                      <a:lnTo>
                        <a:pt x="459" y="19"/>
                      </a:lnTo>
                      <a:lnTo>
                        <a:pt x="459" y="27"/>
                      </a:lnTo>
                      <a:lnTo>
                        <a:pt x="459" y="31"/>
                      </a:lnTo>
                      <a:lnTo>
                        <a:pt x="459" y="35"/>
                      </a:lnTo>
                      <a:lnTo>
                        <a:pt x="459" y="39"/>
                      </a:lnTo>
                      <a:lnTo>
                        <a:pt x="459" y="43"/>
                      </a:lnTo>
                      <a:lnTo>
                        <a:pt x="459" y="47"/>
                      </a:lnTo>
                      <a:lnTo>
                        <a:pt x="459" y="51"/>
                      </a:lnTo>
                      <a:lnTo>
                        <a:pt x="459" y="55"/>
                      </a:lnTo>
                      <a:lnTo>
                        <a:pt x="459" y="59"/>
                      </a:lnTo>
                      <a:lnTo>
                        <a:pt x="459" y="63"/>
                      </a:lnTo>
                      <a:lnTo>
                        <a:pt x="459" y="67"/>
                      </a:lnTo>
                      <a:lnTo>
                        <a:pt x="459" y="71"/>
                      </a:lnTo>
                      <a:lnTo>
                        <a:pt x="459" y="75"/>
                      </a:lnTo>
                      <a:lnTo>
                        <a:pt x="459" y="79"/>
                      </a:lnTo>
                      <a:lnTo>
                        <a:pt x="459" y="83"/>
                      </a:lnTo>
                      <a:lnTo>
                        <a:pt x="459" y="87"/>
                      </a:lnTo>
                      <a:lnTo>
                        <a:pt x="459" y="95"/>
                      </a:lnTo>
                      <a:lnTo>
                        <a:pt x="459" y="99"/>
                      </a:lnTo>
                      <a:lnTo>
                        <a:pt x="459" y="103"/>
                      </a:lnTo>
                      <a:lnTo>
                        <a:pt x="459" y="107"/>
                      </a:lnTo>
                      <a:lnTo>
                        <a:pt x="459" y="111"/>
                      </a:lnTo>
                      <a:lnTo>
                        <a:pt x="463" y="114"/>
                      </a:lnTo>
                      <a:lnTo>
                        <a:pt x="463" y="118"/>
                      </a:lnTo>
                      <a:lnTo>
                        <a:pt x="463" y="122"/>
                      </a:lnTo>
                      <a:lnTo>
                        <a:pt x="463" y="126"/>
                      </a:lnTo>
                      <a:lnTo>
                        <a:pt x="463" y="130"/>
                      </a:lnTo>
                      <a:lnTo>
                        <a:pt x="463" y="134"/>
                      </a:lnTo>
                      <a:lnTo>
                        <a:pt x="463" y="138"/>
                      </a:lnTo>
                      <a:lnTo>
                        <a:pt x="463" y="142"/>
                      </a:lnTo>
                      <a:lnTo>
                        <a:pt x="463" y="146"/>
                      </a:lnTo>
                      <a:lnTo>
                        <a:pt x="463" y="150"/>
                      </a:lnTo>
                      <a:lnTo>
                        <a:pt x="463" y="158"/>
                      </a:lnTo>
                      <a:lnTo>
                        <a:pt x="463" y="162"/>
                      </a:lnTo>
                      <a:lnTo>
                        <a:pt x="463" y="166"/>
                      </a:lnTo>
                      <a:lnTo>
                        <a:pt x="463" y="170"/>
                      </a:lnTo>
                      <a:lnTo>
                        <a:pt x="463" y="174"/>
                      </a:lnTo>
                      <a:lnTo>
                        <a:pt x="463" y="178"/>
                      </a:lnTo>
                      <a:lnTo>
                        <a:pt x="463" y="182"/>
                      </a:lnTo>
                      <a:lnTo>
                        <a:pt x="463" y="186"/>
                      </a:lnTo>
                      <a:lnTo>
                        <a:pt x="463" y="190"/>
                      </a:lnTo>
                      <a:lnTo>
                        <a:pt x="463" y="194"/>
                      </a:lnTo>
                      <a:lnTo>
                        <a:pt x="463" y="198"/>
                      </a:lnTo>
                      <a:lnTo>
                        <a:pt x="463" y="202"/>
                      </a:lnTo>
                      <a:lnTo>
                        <a:pt x="463" y="206"/>
                      </a:lnTo>
                      <a:lnTo>
                        <a:pt x="463" y="210"/>
                      </a:lnTo>
                      <a:lnTo>
                        <a:pt x="463" y="213"/>
                      </a:lnTo>
                      <a:lnTo>
                        <a:pt x="463" y="217"/>
                      </a:lnTo>
                      <a:lnTo>
                        <a:pt x="463" y="225"/>
                      </a:lnTo>
                      <a:lnTo>
                        <a:pt x="463" y="229"/>
                      </a:lnTo>
                      <a:lnTo>
                        <a:pt x="463" y="233"/>
                      </a:lnTo>
                      <a:lnTo>
                        <a:pt x="463" y="237"/>
                      </a:lnTo>
                      <a:lnTo>
                        <a:pt x="463" y="241"/>
                      </a:lnTo>
                      <a:lnTo>
                        <a:pt x="463" y="245"/>
                      </a:lnTo>
                      <a:lnTo>
                        <a:pt x="463" y="249"/>
                      </a:lnTo>
                      <a:lnTo>
                        <a:pt x="463" y="253"/>
                      </a:lnTo>
                      <a:lnTo>
                        <a:pt x="463" y="257"/>
                      </a:lnTo>
                      <a:lnTo>
                        <a:pt x="463" y="261"/>
                      </a:lnTo>
                      <a:lnTo>
                        <a:pt x="463" y="265"/>
                      </a:lnTo>
                      <a:lnTo>
                        <a:pt x="463" y="269"/>
                      </a:lnTo>
                      <a:lnTo>
                        <a:pt x="463" y="273"/>
                      </a:lnTo>
                      <a:lnTo>
                        <a:pt x="463" y="277"/>
                      </a:lnTo>
                      <a:lnTo>
                        <a:pt x="463" y="281"/>
                      </a:lnTo>
                      <a:lnTo>
                        <a:pt x="463" y="285"/>
                      </a:lnTo>
                      <a:lnTo>
                        <a:pt x="463" y="293"/>
                      </a:lnTo>
                      <a:lnTo>
                        <a:pt x="463" y="297"/>
                      </a:lnTo>
                      <a:lnTo>
                        <a:pt x="463" y="301"/>
                      </a:lnTo>
                      <a:lnTo>
                        <a:pt x="463" y="305"/>
                      </a:lnTo>
                      <a:lnTo>
                        <a:pt x="463" y="308"/>
                      </a:lnTo>
                      <a:lnTo>
                        <a:pt x="463" y="312"/>
                      </a:lnTo>
                      <a:lnTo>
                        <a:pt x="463" y="316"/>
                      </a:lnTo>
                      <a:lnTo>
                        <a:pt x="463" y="320"/>
                      </a:lnTo>
                      <a:lnTo>
                        <a:pt x="463" y="324"/>
                      </a:lnTo>
                      <a:lnTo>
                        <a:pt x="463" y="328"/>
                      </a:lnTo>
                      <a:lnTo>
                        <a:pt x="463" y="332"/>
                      </a:lnTo>
                      <a:lnTo>
                        <a:pt x="463" y="336"/>
                      </a:lnTo>
                      <a:lnTo>
                        <a:pt x="463" y="340"/>
                      </a:lnTo>
                      <a:lnTo>
                        <a:pt x="463" y="344"/>
                      </a:lnTo>
                      <a:lnTo>
                        <a:pt x="463" y="348"/>
                      </a:lnTo>
                      <a:lnTo>
                        <a:pt x="463" y="356"/>
                      </a:lnTo>
                      <a:lnTo>
                        <a:pt x="463" y="360"/>
                      </a:lnTo>
                      <a:lnTo>
                        <a:pt x="463" y="364"/>
                      </a:lnTo>
                      <a:lnTo>
                        <a:pt x="463" y="368"/>
                      </a:lnTo>
                      <a:lnTo>
                        <a:pt x="463" y="372"/>
                      </a:lnTo>
                      <a:lnTo>
                        <a:pt x="463" y="376"/>
                      </a:lnTo>
                      <a:lnTo>
                        <a:pt x="463" y="380"/>
                      </a:lnTo>
                      <a:lnTo>
                        <a:pt x="463" y="384"/>
                      </a:lnTo>
                      <a:lnTo>
                        <a:pt x="463" y="388"/>
                      </a:lnTo>
                      <a:lnTo>
                        <a:pt x="463" y="392"/>
                      </a:lnTo>
                      <a:lnTo>
                        <a:pt x="463" y="396"/>
                      </a:lnTo>
                      <a:lnTo>
                        <a:pt x="463" y="400"/>
                      </a:lnTo>
                      <a:lnTo>
                        <a:pt x="463" y="403"/>
                      </a:lnTo>
                      <a:lnTo>
                        <a:pt x="463" y="407"/>
                      </a:lnTo>
                      <a:lnTo>
                        <a:pt x="463" y="411"/>
                      </a:lnTo>
                      <a:lnTo>
                        <a:pt x="463" y="415"/>
                      </a:lnTo>
                      <a:lnTo>
                        <a:pt x="463" y="423"/>
                      </a:lnTo>
                      <a:lnTo>
                        <a:pt x="463" y="427"/>
                      </a:lnTo>
                      <a:lnTo>
                        <a:pt x="463" y="431"/>
                      </a:lnTo>
                      <a:lnTo>
                        <a:pt x="463" y="435"/>
                      </a:lnTo>
                      <a:lnTo>
                        <a:pt x="463" y="439"/>
                      </a:lnTo>
                      <a:lnTo>
                        <a:pt x="463" y="443"/>
                      </a:lnTo>
                      <a:lnTo>
                        <a:pt x="463" y="447"/>
                      </a:lnTo>
                      <a:lnTo>
                        <a:pt x="463" y="451"/>
                      </a:lnTo>
                      <a:lnTo>
                        <a:pt x="463" y="455"/>
                      </a:lnTo>
                      <a:lnTo>
                        <a:pt x="463" y="459"/>
                      </a:lnTo>
                      <a:lnTo>
                        <a:pt x="463" y="463"/>
                      </a:lnTo>
                      <a:lnTo>
                        <a:pt x="463" y="467"/>
                      </a:lnTo>
                      <a:lnTo>
                        <a:pt x="463" y="471"/>
                      </a:lnTo>
                      <a:lnTo>
                        <a:pt x="463" y="475"/>
                      </a:lnTo>
                      <a:lnTo>
                        <a:pt x="463" y="479"/>
                      </a:lnTo>
                      <a:lnTo>
                        <a:pt x="463" y="483"/>
                      </a:lnTo>
                      <a:lnTo>
                        <a:pt x="463" y="491"/>
                      </a:lnTo>
                      <a:lnTo>
                        <a:pt x="463" y="495"/>
                      </a:lnTo>
                      <a:lnTo>
                        <a:pt x="463" y="499"/>
                      </a:lnTo>
                      <a:lnTo>
                        <a:pt x="463" y="502"/>
                      </a:lnTo>
                      <a:lnTo>
                        <a:pt x="463" y="506"/>
                      </a:lnTo>
                      <a:lnTo>
                        <a:pt x="463" y="510"/>
                      </a:lnTo>
                      <a:lnTo>
                        <a:pt x="463" y="514"/>
                      </a:lnTo>
                      <a:lnTo>
                        <a:pt x="463" y="518"/>
                      </a:lnTo>
                      <a:lnTo>
                        <a:pt x="463" y="522"/>
                      </a:lnTo>
                      <a:lnTo>
                        <a:pt x="463" y="526"/>
                      </a:lnTo>
                      <a:lnTo>
                        <a:pt x="463" y="530"/>
                      </a:lnTo>
                      <a:lnTo>
                        <a:pt x="463" y="534"/>
                      </a:lnTo>
                      <a:lnTo>
                        <a:pt x="463" y="538"/>
                      </a:lnTo>
                      <a:lnTo>
                        <a:pt x="463" y="542"/>
                      </a:lnTo>
                      <a:lnTo>
                        <a:pt x="463" y="546"/>
                      </a:lnTo>
                      <a:lnTo>
                        <a:pt x="463" y="554"/>
                      </a:lnTo>
                      <a:lnTo>
                        <a:pt x="463" y="558"/>
                      </a:lnTo>
                      <a:lnTo>
                        <a:pt x="467" y="562"/>
                      </a:lnTo>
                      <a:lnTo>
                        <a:pt x="467" y="566"/>
                      </a:lnTo>
                      <a:lnTo>
                        <a:pt x="467" y="570"/>
                      </a:lnTo>
                      <a:lnTo>
                        <a:pt x="467" y="574"/>
                      </a:lnTo>
                      <a:lnTo>
                        <a:pt x="467" y="578"/>
                      </a:lnTo>
                      <a:lnTo>
                        <a:pt x="467" y="582"/>
                      </a:lnTo>
                      <a:lnTo>
                        <a:pt x="467" y="586"/>
                      </a:lnTo>
                      <a:lnTo>
                        <a:pt x="467" y="590"/>
                      </a:lnTo>
                      <a:lnTo>
                        <a:pt x="467" y="594"/>
                      </a:lnTo>
                      <a:lnTo>
                        <a:pt x="467" y="597"/>
                      </a:lnTo>
                      <a:lnTo>
                        <a:pt x="471" y="601"/>
                      </a:lnTo>
                      <a:lnTo>
                        <a:pt x="471" y="605"/>
                      </a:lnTo>
                      <a:lnTo>
                        <a:pt x="471" y="609"/>
                      </a:lnTo>
                      <a:lnTo>
                        <a:pt x="471" y="613"/>
                      </a:lnTo>
                      <a:lnTo>
                        <a:pt x="471" y="621"/>
                      </a:lnTo>
                      <a:lnTo>
                        <a:pt x="471" y="625"/>
                      </a:lnTo>
                      <a:lnTo>
                        <a:pt x="471" y="629"/>
                      </a:lnTo>
                      <a:lnTo>
                        <a:pt x="475" y="633"/>
                      </a:lnTo>
                      <a:lnTo>
                        <a:pt x="475" y="637"/>
                      </a:lnTo>
                      <a:lnTo>
                        <a:pt x="475" y="641"/>
                      </a:lnTo>
                      <a:lnTo>
                        <a:pt x="475" y="645"/>
                      </a:lnTo>
                      <a:lnTo>
                        <a:pt x="475" y="649"/>
                      </a:lnTo>
                      <a:lnTo>
                        <a:pt x="475" y="653"/>
                      </a:lnTo>
                      <a:lnTo>
                        <a:pt x="475" y="657"/>
                      </a:lnTo>
                      <a:lnTo>
                        <a:pt x="479" y="661"/>
                      </a:lnTo>
                      <a:lnTo>
                        <a:pt x="479" y="665"/>
                      </a:lnTo>
                      <a:lnTo>
                        <a:pt x="479" y="669"/>
                      </a:lnTo>
                      <a:lnTo>
                        <a:pt x="479" y="673"/>
                      </a:lnTo>
                      <a:lnTo>
                        <a:pt x="479" y="677"/>
                      </a:lnTo>
                      <a:lnTo>
                        <a:pt x="479" y="681"/>
                      </a:lnTo>
                      <a:lnTo>
                        <a:pt x="483" y="689"/>
                      </a:lnTo>
                      <a:lnTo>
                        <a:pt x="483" y="692"/>
                      </a:lnTo>
                      <a:lnTo>
                        <a:pt x="483" y="696"/>
                      </a:lnTo>
                      <a:lnTo>
                        <a:pt x="483" y="700"/>
                      </a:lnTo>
                      <a:lnTo>
                        <a:pt x="483" y="704"/>
                      </a:lnTo>
                      <a:lnTo>
                        <a:pt x="483" y="708"/>
                      </a:lnTo>
                      <a:lnTo>
                        <a:pt x="487" y="712"/>
                      </a:lnTo>
                      <a:lnTo>
                        <a:pt x="487" y="716"/>
                      </a:lnTo>
                      <a:lnTo>
                        <a:pt x="487" y="720"/>
                      </a:lnTo>
                      <a:lnTo>
                        <a:pt x="487" y="724"/>
                      </a:lnTo>
                      <a:lnTo>
                        <a:pt x="487" y="728"/>
                      </a:lnTo>
                      <a:lnTo>
                        <a:pt x="491" y="732"/>
                      </a:lnTo>
                      <a:lnTo>
                        <a:pt x="491" y="736"/>
                      </a:lnTo>
                      <a:lnTo>
                        <a:pt x="491" y="740"/>
                      </a:lnTo>
                      <a:lnTo>
                        <a:pt x="491" y="744"/>
                      </a:lnTo>
                      <a:lnTo>
                        <a:pt x="495" y="752"/>
                      </a:lnTo>
                      <a:lnTo>
                        <a:pt x="495" y="756"/>
                      </a:lnTo>
                      <a:lnTo>
                        <a:pt x="495" y="760"/>
                      </a:lnTo>
                      <a:lnTo>
                        <a:pt x="495" y="764"/>
                      </a:lnTo>
                      <a:lnTo>
                        <a:pt x="499" y="768"/>
                      </a:lnTo>
                      <a:lnTo>
                        <a:pt x="499" y="772"/>
                      </a:lnTo>
                      <a:lnTo>
                        <a:pt x="499" y="776"/>
                      </a:lnTo>
                      <a:lnTo>
                        <a:pt x="502" y="780"/>
                      </a:lnTo>
                      <a:lnTo>
                        <a:pt x="502" y="784"/>
                      </a:lnTo>
                      <a:lnTo>
                        <a:pt x="502" y="788"/>
                      </a:lnTo>
                      <a:lnTo>
                        <a:pt x="502" y="791"/>
                      </a:lnTo>
                      <a:lnTo>
                        <a:pt x="506" y="795"/>
                      </a:lnTo>
                      <a:lnTo>
                        <a:pt x="506" y="799"/>
                      </a:lnTo>
                      <a:lnTo>
                        <a:pt x="506" y="803"/>
                      </a:lnTo>
                      <a:lnTo>
                        <a:pt x="510" y="807"/>
                      </a:lnTo>
                      <a:lnTo>
                        <a:pt x="510" y="811"/>
                      </a:lnTo>
                      <a:lnTo>
                        <a:pt x="514" y="819"/>
                      </a:lnTo>
                      <a:lnTo>
                        <a:pt x="514" y="823"/>
                      </a:lnTo>
                      <a:lnTo>
                        <a:pt x="514" y="827"/>
                      </a:lnTo>
                      <a:lnTo>
                        <a:pt x="518" y="831"/>
                      </a:lnTo>
                      <a:lnTo>
                        <a:pt x="518" y="835"/>
                      </a:lnTo>
                      <a:lnTo>
                        <a:pt x="518" y="839"/>
                      </a:lnTo>
                      <a:lnTo>
                        <a:pt x="522" y="843"/>
                      </a:lnTo>
                      <a:lnTo>
                        <a:pt x="522" y="847"/>
                      </a:lnTo>
                      <a:lnTo>
                        <a:pt x="526" y="851"/>
                      </a:lnTo>
                      <a:lnTo>
                        <a:pt x="526" y="855"/>
                      </a:lnTo>
                      <a:lnTo>
                        <a:pt x="526" y="859"/>
                      </a:lnTo>
                      <a:lnTo>
                        <a:pt x="530" y="863"/>
                      </a:lnTo>
                      <a:lnTo>
                        <a:pt x="530" y="867"/>
                      </a:lnTo>
                      <a:lnTo>
                        <a:pt x="534" y="871"/>
                      </a:lnTo>
                      <a:lnTo>
                        <a:pt x="534" y="875"/>
                      </a:lnTo>
                      <a:lnTo>
                        <a:pt x="534" y="879"/>
                      </a:lnTo>
                      <a:lnTo>
                        <a:pt x="538" y="886"/>
                      </a:lnTo>
                      <a:lnTo>
                        <a:pt x="538" y="890"/>
                      </a:lnTo>
                      <a:lnTo>
                        <a:pt x="542" y="894"/>
                      </a:lnTo>
                      <a:lnTo>
                        <a:pt x="542" y="898"/>
                      </a:lnTo>
                      <a:lnTo>
                        <a:pt x="546" y="902"/>
                      </a:lnTo>
                      <a:lnTo>
                        <a:pt x="546" y="906"/>
                      </a:lnTo>
                      <a:lnTo>
                        <a:pt x="546" y="910"/>
                      </a:lnTo>
                      <a:lnTo>
                        <a:pt x="550" y="914"/>
                      </a:lnTo>
                      <a:lnTo>
                        <a:pt x="550" y="918"/>
                      </a:lnTo>
                      <a:lnTo>
                        <a:pt x="554" y="922"/>
                      </a:lnTo>
                      <a:lnTo>
                        <a:pt x="554" y="926"/>
                      </a:lnTo>
                      <a:lnTo>
                        <a:pt x="558" y="930"/>
                      </a:lnTo>
                      <a:lnTo>
                        <a:pt x="558" y="934"/>
                      </a:lnTo>
                      <a:lnTo>
                        <a:pt x="562" y="938"/>
                      </a:lnTo>
                      <a:lnTo>
                        <a:pt x="562" y="942"/>
                      </a:lnTo>
                      <a:lnTo>
                        <a:pt x="566" y="950"/>
                      </a:lnTo>
                      <a:lnTo>
                        <a:pt x="570" y="954"/>
                      </a:lnTo>
                      <a:lnTo>
                        <a:pt x="570" y="958"/>
                      </a:lnTo>
                      <a:lnTo>
                        <a:pt x="574" y="962"/>
                      </a:lnTo>
                      <a:lnTo>
                        <a:pt x="574" y="966"/>
                      </a:lnTo>
                      <a:lnTo>
                        <a:pt x="578" y="970"/>
                      </a:lnTo>
                      <a:lnTo>
                        <a:pt x="582" y="974"/>
                      </a:lnTo>
                      <a:lnTo>
                        <a:pt x="582" y="978"/>
                      </a:lnTo>
                      <a:lnTo>
                        <a:pt x="586" y="981"/>
                      </a:lnTo>
                      <a:lnTo>
                        <a:pt x="590" y="985"/>
                      </a:lnTo>
                      <a:lnTo>
                        <a:pt x="594" y="989"/>
                      </a:lnTo>
                      <a:lnTo>
                        <a:pt x="597" y="993"/>
                      </a:lnTo>
                      <a:lnTo>
                        <a:pt x="597" y="997"/>
                      </a:lnTo>
                      <a:lnTo>
                        <a:pt x="601" y="1001"/>
                      </a:lnTo>
                      <a:lnTo>
                        <a:pt x="605" y="1005"/>
                      </a:lnTo>
                      <a:lnTo>
                        <a:pt x="609" y="1009"/>
                      </a:lnTo>
                      <a:lnTo>
                        <a:pt x="613" y="1017"/>
                      </a:lnTo>
                      <a:lnTo>
                        <a:pt x="617" y="1021"/>
                      </a:lnTo>
                      <a:lnTo>
                        <a:pt x="621" y="1025"/>
                      </a:lnTo>
                      <a:lnTo>
                        <a:pt x="621" y="1029"/>
                      </a:lnTo>
                      <a:lnTo>
                        <a:pt x="625" y="1033"/>
                      </a:lnTo>
                      <a:lnTo>
                        <a:pt x="629" y="1037"/>
                      </a:lnTo>
                      <a:lnTo>
                        <a:pt x="633" y="1041"/>
                      </a:lnTo>
                      <a:lnTo>
                        <a:pt x="637" y="1045"/>
                      </a:lnTo>
                      <a:lnTo>
                        <a:pt x="641" y="1049"/>
                      </a:lnTo>
                      <a:lnTo>
                        <a:pt x="645" y="1053"/>
                      </a:lnTo>
                      <a:lnTo>
                        <a:pt x="649" y="1057"/>
                      </a:lnTo>
                      <a:lnTo>
                        <a:pt x="653" y="1061"/>
                      </a:lnTo>
                      <a:lnTo>
                        <a:pt x="657" y="1065"/>
                      </a:lnTo>
                      <a:lnTo>
                        <a:pt x="661" y="1069"/>
                      </a:lnTo>
                      <a:lnTo>
                        <a:pt x="665" y="1073"/>
                      </a:lnTo>
                      <a:lnTo>
                        <a:pt x="669" y="1076"/>
                      </a:lnTo>
                      <a:lnTo>
                        <a:pt x="673" y="1084"/>
                      </a:lnTo>
                      <a:lnTo>
                        <a:pt x="677" y="1088"/>
                      </a:lnTo>
                      <a:lnTo>
                        <a:pt x="681" y="1092"/>
                      </a:lnTo>
                      <a:lnTo>
                        <a:pt x="685" y="1096"/>
                      </a:lnTo>
                      <a:lnTo>
                        <a:pt x="689" y="1100"/>
                      </a:lnTo>
                      <a:lnTo>
                        <a:pt x="692" y="1104"/>
                      </a:lnTo>
                      <a:lnTo>
                        <a:pt x="696" y="1108"/>
                      </a:lnTo>
                      <a:lnTo>
                        <a:pt x="700" y="1112"/>
                      </a:lnTo>
                      <a:lnTo>
                        <a:pt x="704" y="1116"/>
                      </a:lnTo>
                      <a:lnTo>
                        <a:pt x="708" y="1120"/>
                      </a:lnTo>
                      <a:lnTo>
                        <a:pt x="712" y="1124"/>
                      </a:lnTo>
                      <a:lnTo>
                        <a:pt x="716" y="1128"/>
                      </a:lnTo>
                      <a:lnTo>
                        <a:pt x="720" y="1132"/>
                      </a:lnTo>
                      <a:lnTo>
                        <a:pt x="724" y="1136"/>
                      </a:lnTo>
                      <a:lnTo>
                        <a:pt x="728" y="1140"/>
                      </a:lnTo>
                      <a:lnTo>
                        <a:pt x="732" y="1148"/>
                      </a:lnTo>
                      <a:lnTo>
                        <a:pt x="736" y="1152"/>
                      </a:lnTo>
                      <a:lnTo>
                        <a:pt x="740" y="1156"/>
                      </a:lnTo>
                      <a:lnTo>
                        <a:pt x="740" y="1160"/>
                      </a:lnTo>
                      <a:lnTo>
                        <a:pt x="744" y="1164"/>
                      </a:lnTo>
                      <a:lnTo>
                        <a:pt x="748" y="1168"/>
                      </a:lnTo>
                      <a:lnTo>
                        <a:pt x="752" y="1172"/>
                      </a:lnTo>
                      <a:lnTo>
                        <a:pt x="752" y="1175"/>
                      </a:lnTo>
                      <a:lnTo>
                        <a:pt x="756" y="1179"/>
                      </a:lnTo>
                      <a:lnTo>
                        <a:pt x="756" y="1183"/>
                      </a:lnTo>
                      <a:lnTo>
                        <a:pt x="760" y="1187"/>
                      </a:lnTo>
                      <a:lnTo>
                        <a:pt x="760" y="1191"/>
                      </a:lnTo>
                      <a:lnTo>
                        <a:pt x="764" y="1195"/>
                      </a:lnTo>
                      <a:lnTo>
                        <a:pt x="764" y="1199"/>
                      </a:lnTo>
                      <a:lnTo>
                        <a:pt x="768" y="1203"/>
                      </a:lnTo>
                      <a:lnTo>
                        <a:pt x="768" y="1207"/>
                      </a:lnTo>
                      <a:lnTo>
                        <a:pt x="768" y="1215"/>
                      </a:lnTo>
                      <a:lnTo>
                        <a:pt x="768" y="1219"/>
                      </a:lnTo>
                      <a:lnTo>
                        <a:pt x="772" y="1223"/>
                      </a:lnTo>
                      <a:lnTo>
                        <a:pt x="772" y="1227"/>
                      </a:lnTo>
                      <a:lnTo>
                        <a:pt x="772" y="1231"/>
                      </a:lnTo>
                      <a:lnTo>
                        <a:pt x="772" y="1235"/>
                      </a:lnTo>
                      <a:lnTo>
                        <a:pt x="772" y="1239"/>
                      </a:lnTo>
                      <a:lnTo>
                        <a:pt x="772" y="1243"/>
                      </a:lnTo>
                      <a:lnTo>
                        <a:pt x="772" y="1247"/>
                      </a:lnTo>
                      <a:lnTo>
                        <a:pt x="772" y="1251"/>
                      </a:lnTo>
                      <a:lnTo>
                        <a:pt x="772" y="1255"/>
                      </a:lnTo>
                      <a:lnTo>
                        <a:pt x="772" y="1259"/>
                      </a:lnTo>
                      <a:lnTo>
                        <a:pt x="772" y="1263"/>
                      </a:lnTo>
                      <a:lnTo>
                        <a:pt x="772" y="1267"/>
                      </a:lnTo>
                      <a:lnTo>
                        <a:pt x="772" y="1270"/>
                      </a:lnTo>
                      <a:lnTo>
                        <a:pt x="772" y="1274"/>
                      </a:lnTo>
                      <a:lnTo>
                        <a:pt x="772" y="1282"/>
                      </a:lnTo>
                      <a:lnTo>
                        <a:pt x="772" y="1286"/>
                      </a:lnTo>
                      <a:lnTo>
                        <a:pt x="768" y="1290"/>
                      </a:lnTo>
                      <a:lnTo>
                        <a:pt x="768" y="1294"/>
                      </a:lnTo>
                      <a:lnTo>
                        <a:pt x="768" y="1298"/>
                      </a:lnTo>
                      <a:lnTo>
                        <a:pt x="772" y="1302"/>
                      </a:lnTo>
                      <a:lnTo>
                        <a:pt x="772" y="1306"/>
                      </a:lnTo>
                      <a:lnTo>
                        <a:pt x="772" y="1310"/>
                      </a:lnTo>
                      <a:lnTo>
                        <a:pt x="772" y="1314"/>
                      </a:lnTo>
                      <a:lnTo>
                        <a:pt x="772" y="1318"/>
                      </a:lnTo>
                      <a:lnTo>
                        <a:pt x="772" y="1322"/>
                      </a:lnTo>
                      <a:lnTo>
                        <a:pt x="772" y="1326"/>
                      </a:lnTo>
                      <a:lnTo>
                        <a:pt x="772" y="1330"/>
                      </a:lnTo>
                      <a:lnTo>
                        <a:pt x="776" y="1334"/>
                      </a:lnTo>
                      <a:lnTo>
                        <a:pt x="776" y="1338"/>
                      </a:lnTo>
                      <a:lnTo>
                        <a:pt x="776" y="1346"/>
                      </a:lnTo>
                      <a:lnTo>
                        <a:pt x="776" y="1350"/>
                      </a:lnTo>
                      <a:lnTo>
                        <a:pt x="780" y="1354"/>
                      </a:lnTo>
                      <a:lnTo>
                        <a:pt x="780" y="1358"/>
                      </a:lnTo>
                      <a:lnTo>
                        <a:pt x="780" y="1362"/>
                      </a:lnTo>
                      <a:lnTo>
                        <a:pt x="783" y="1365"/>
                      </a:lnTo>
                      <a:lnTo>
                        <a:pt x="783" y="1369"/>
                      </a:lnTo>
                      <a:lnTo>
                        <a:pt x="783" y="1373"/>
                      </a:lnTo>
                      <a:lnTo>
                        <a:pt x="787" y="1377"/>
                      </a:lnTo>
                      <a:lnTo>
                        <a:pt x="787" y="1381"/>
                      </a:lnTo>
                      <a:lnTo>
                        <a:pt x="787" y="1385"/>
                      </a:lnTo>
                      <a:lnTo>
                        <a:pt x="791" y="1389"/>
                      </a:lnTo>
                      <a:lnTo>
                        <a:pt x="791" y="1393"/>
                      </a:lnTo>
                      <a:lnTo>
                        <a:pt x="791" y="1397"/>
                      </a:lnTo>
                      <a:lnTo>
                        <a:pt x="791" y="1401"/>
                      </a:lnTo>
                      <a:lnTo>
                        <a:pt x="791" y="1405"/>
                      </a:lnTo>
                      <a:lnTo>
                        <a:pt x="791" y="1413"/>
                      </a:lnTo>
                      <a:lnTo>
                        <a:pt x="791" y="1417"/>
                      </a:lnTo>
                      <a:lnTo>
                        <a:pt x="791" y="1421"/>
                      </a:lnTo>
                      <a:lnTo>
                        <a:pt x="791" y="1425"/>
                      </a:lnTo>
                      <a:lnTo>
                        <a:pt x="791" y="1429"/>
                      </a:lnTo>
                      <a:lnTo>
                        <a:pt x="791" y="1433"/>
                      </a:lnTo>
                      <a:lnTo>
                        <a:pt x="791" y="1437"/>
                      </a:lnTo>
                      <a:lnTo>
                        <a:pt x="791" y="1441"/>
                      </a:lnTo>
                      <a:lnTo>
                        <a:pt x="787" y="1445"/>
                      </a:lnTo>
                      <a:lnTo>
                        <a:pt x="787" y="1449"/>
                      </a:lnTo>
                      <a:lnTo>
                        <a:pt x="783" y="1453"/>
                      </a:lnTo>
                      <a:lnTo>
                        <a:pt x="783" y="1457"/>
                      </a:lnTo>
                      <a:lnTo>
                        <a:pt x="780" y="1461"/>
                      </a:lnTo>
                      <a:lnTo>
                        <a:pt x="776" y="1464"/>
                      </a:lnTo>
                      <a:lnTo>
                        <a:pt x="772" y="1468"/>
                      </a:lnTo>
                      <a:lnTo>
                        <a:pt x="772" y="1472"/>
                      </a:lnTo>
                      <a:lnTo>
                        <a:pt x="768" y="1480"/>
                      </a:lnTo>
                      <a:lnTo>
                        <a:pt x="764" y="1484"/>
                      </a:lnTo>
                      <a:lnTo>
                        <a:pt x="760" y="1488"/>
                      </a:lnTo>
                      <a:lnTo>
                        <a:pt x="756" y="1492"/>
                      </a:lnTo>
                      <a:lnTo>
                        <a:pt x="748" y="1496"/>
                      </a:lnTo>
                      <a:lnTo>
                        <a:pt x="744" y="1500"/>
                      </a:lnTo>
                      <a:lnTo>
                        <a:pt x="740" y="1504"/>
                      </a:lnTo>
                      <a:lnTo>
                        <a:pt x="736" y="1508"/>
                      </a:lnTo>
                      <a:lnTo>
                        <a:pt x="732" y="1512"/>
                      </a:lnTo>
                      <a:lnTo>
                        <a:pt x="724" y="1516"/>
                      </a:lnTo>
                      <a:lnTo>
                        <a:pt x="720" y="1520"/>
                      </a:lnTo>
                      <a:lnTo>
                        <a:pt x="716" y="1524"/>
                      </a:lnTo>
                      <a:lnTo>
                        <a:pt x="708" y="1528"/>
                      </a:lnTo>
                      <a:lnTo>
                        <a:pt x="704" y="1532"/>
                      </a:lnTo>
                      <a:lnTo>
                        <a:pt x="700" y="1536"/>
                      </a:lnTo>
                      <a:lnTo>
                        <a:pt x="692" y="1544"/>
                      </a:lnTo>
                      <a:lnTo>
                        <a:pt x="689" y="1548"/>
                      </a:lnTo>
                      <a:lnTo>
                        <a:pt x="685" y="1552"/>
                      </a:lnTo>
                      <a:lnTo>
                        <a:pt x="681" y="1556"/>
                      </a:lnTo>
                      <a:lnTo>
                        <a:pt x="673" y="1559"/>
                      </a:lnTo>
                      <a:lnTo>
                        <a:pt x="669" y="1563"/>
                      </a:lnTo>
                      <a:lnTo>
                        <a:pt x="665" y="1567"/>
                      </a:lnTo>
                      <a:lnTo>
                        <a:pt x="661" y="1571"/>
                      </a:lnTo>
                      <a:lnTo>
                        <a:pt x="657" y="1575"/>
                      </a:lnTo>
                      <a:lnTo>
                        <a:pt x="653" y="1579"/>
                      </a:lnTo>
                      <a:lnTo>
                        <a:pt x="649" y="1583"/>
                      </a:lnTo>
                      <a:lnTo>
                        <a:pt x="649" y="1587"/>
                      </a:lnTo>
                      <a:lnTo>
                        <a:pt x="645" y="1591"/>
                      </a:lnTo>
                      <a:lnTo>
                        <a:pt x="641" y="1595"/>
                      </a:lnTo>
                      <a:lnTo>
                        <a:pt x="641" y="1599"/>
                      </a:lnTo>
                      <a:lnTo>
                        <a:pt x="641" y="1603"/>
                      </a:lnTo>
                      <a:lnTo>
                        <a:pt x="637" y="1611"/>
                      </a:lnTo>
                      <a:lnTo>
                        <a:pt x="637" y="1615"/>
                      </a:lnTo>
                      <a:lnTo>
                        <a:pt x="637" y="1619"/>
                      </a:lnTo>
                      <a:lnTo>
                        <a:pt x="637" y="1623"/>
                      </a:lnTo>
                      <a:lnTo>
                        <a:pt x="637" y="1627"/>
                      </a:lnTo>
                      <a:lnTo>
                        <a:pt x="637" y="1631"/>
                      </a:lnTo>
                      <a:lnTo>
                        <a:pt x="641" y="1635"/>
                      </a:lnTo>
                      <a:lnTo>
                        <a:pt x="641" y="1639"/>
                      </a:lnTo>
                      <a:lnTo>
                        <a:pt x="645" y="1643"/>
                      </a:lnTo>
                      <a:lnTo>
                        <a:pt x="645" y="1647"/>
                      </a:lnTo>
                      <a:lnTo>
                        <a:pt x="649" y="1651"/>
                      </a:lnTo>
                      <a:lnTo>
                        <a:pt x="653" y="1654"/>
                      </a:lnTo>
                      <a:lnTo>
                        <a:pt x="657" y="1658"/>
                      </a:lnTo>
                      <a:lnTo>
                        <a:pt x="661" y="1662"/>
                      </a:lnTo>
                      <a:lnTo>
                        <a:pt x="665" y="1666"/>
                      </a:lnTo>
                      <a:lnTo>
                        <a:pt x="673" y="1670"/>
                      </a:lnTo>
                      <a:lnTo>
                        <a:pt x="677" y="1678"/>
                      </a:lnTo>
                      <a:lnTo>
                        <a:pt x="685" y="1682"/>
                      </a:lnTo>
                      <a:lnTo>
                        <a:pt x="689" y="1686"/>
                      </a:lnTo>
                      <a:lnTo>
                        <a:pt x="696" y="1690"/>
                      </a:lnTo>
                      <a:lnTo>
                        <a:pt x="704" y="1694"/>
                      </a:lnTo>
                      <a:lnTo>
                        <a:pt x="712" y="1698"/>
                      </a:lnTo>
                      <a:lnTo>
                        <a:pt x="720" y="1702"/>
                      </a:lnTo>
                      <a:lnTo>
                        <a:pt x="728" y="1706"/>
                      </a:lnTo>
                      <a:lnTo>
                        <a:pt x="736" y="1710"/>
                      </a:lnTo>
                      <a:lnTo>
                        <a:pt x="744" y="1714"/>
                      </a:lnTo>
                      <a:lnTo>
                        <a:pt x="752" y="1718"/>
                      </a:lnTo>
                      <a:lnTo>
                        <a:pt x="764" y="1722"/>
                      </a:lnTo>
                      <a:lnTo>
                        <a:pt x="772" y="1726"/>
                      </a:lnTo>
                      <a:lnTo>
                        <a:pt x="780" y="1730"/>
                      </a:lnTo>
                      <a:lnTo>
                        <a:pt x="787" y="1734"/>
                      </a:lnTo>
                      <a:lnTo>
                        <a:pt x="799" y="1742"/>
                      </a:lnTo>
                      <a:lnTo>
                        <a:pt x="807" y="1746"/>
                      </a:lnTo>
                      <a:lnTo>
                        <a:pt x="815" y="1750"/>
                      </a:lnTo>
                      <a:lnTo>
                        <a:pt x="823" y="1753"/>
                      </a:lnTo>
                      <a:lnTo>
                        <a:pt x="835" y="1757"/>
                      </a:lnTo>
                      <a:lnTo>
                        <a:pt x="843" y="1761"/>
                      </a:lnTo>
                      <a:lnTo>
                        <a:pt x="851" y="1765"/>
                      </a:lnTo>
                      <a:lnTo>
                        <a:pt x="859" y="1769"/>
                      </a:lnTo>
                      <a:lnTo>
                        <a:pt x="867" y="1773"/>
                      </a:lnTo>
                      <a:lnTo>
                        <a:pt x="875" y="1777"/>
                      </a:lnTo>
                      <a:lnTo>
                        <a:pt x="882" y="1781"/>
                      </a:lnTo>
                      <a:lnTo>
                        <a:pt x="886" y="1785"/>
                      </a:lnTo>
                      <a:lnTo>
                        <a:pt x="894" y="1789"/>
                      </a:lnTo>
                      <a:lnTo>
                        <a:pt x="898" y="1793"/>
                      </a:lnTo>
                      <a:lnTo>
                        <a:pt x="902" y="1797"/>
                      </a:lnTo>
                      <a:lnTo>
                        <a:pt x="906" y="1801"/>
                      </a:lnTo>
                      <a:lnTo>
                        <a:pt x="910" y="1809"/>
                      </a:lnTo>
                      <a:lnTo>
                        <a:pt x="914" y="1813"/>
                      </a:lnTo>
                      <a:lnTo>
                        <a:pt x="918" y="1817"/>
                      </a:lnTo>
                      <a:lnTo>
                        <a:pt x="918" y="1821"/>
                      </a:lnTo>
                      <a:lnTo>
                        <a:pt x="918" y="1825"/>
                      </a:lnTo>
                      <a:lnTo>
                        <a:pt x="922" y="1829"/>
                      </a:lnTo>
                      <a:lnTo>
                        <a:pt x="918" y="1833"/>
                      </a:lnTo>
                      <a:lnTo>
                        <a:pt x="918" y="1837"/>
                      </a:lnTo>
                      <a:lnTo>
                        <a:pt x="914" y="1841"/>
                      </a:lnTo>
                      <a:lnTo>
                        <a:pt x="914" y="1845"/>
                      </a:lnTo>
                      <a:lnTo>
                        <a:pt x="910" y="1848"/>
                      </a:lnTo>
                      <a:lnTo>
                        <a:pt x="906" y="1852"/>
                      </a:lnTo>
                      <a:lnTo>
                        <a:pt x="898" y="1856"/>
                      </a:lnTo>
                      <a:lnTo>
                        <a:pt x="894" y="1860"/>
                      </a:lnTo>
                      <a:lnTo>
                        <a:pt x="886" y="1864"/>
                      </a:lnTo>
                      <a:lnTo>
                        <a:pt x="878" y="1868"/>
                      </a:lnTo>
                      <a:lnTo>
                        <a:pt x="871" y="1876"/>
                      </a:lnTo>
                      <a:lnTo>
                        <a:pt x="863" y="1880"/>
                      </a:lnTo>
                      <a:lnTo>
                        <a:pt x="855" y="1884"/>
                      </a:lnTo>
                      <a:lnTo>
                        <a:pt x="843" y="1888"/>
                      </a:lnTo>
                      <a:lnTo>
                        <a:pt x="835" y="1892"/>
                      </a:lnTo>
                      <a:lnTo>
                        <a:pt x="823" y="1896"/>
                      </a:lnTo>
                      <a:lnTo>
                        <a:pt x="811" y="1900"/>
                      </a:lnTo>
                      <a:lnTo>
                        <a:pt x="799" y="1904"/>
                      </a:lnTo>
                      <a:lnTo>
                        <a:pt x="787" y="1908"/>
                      </a:lnTo>
                      <a:lnTo>
                        <a:pt x="776" y="1912"/>
                      </a:lnTo>
                      <a:lnTo>
                        <a:pt x="764" y="1916"/>
                      </a:lnTo>
                      <a:lnTo>
                        <a:pt x="752" y="1920"/>
                      </a:lnTo>
                      <a:lnTo>
                        <a:pt x="740" y="1924"/>
                      </a:lnTo>
                      <a:lnTo>
                        <a:pt x="724" y="1928"/>
                      </a:lnTo>
                      <a:lnTo>
                        <a:pt x="712" y="1932"/>
                      </a:lnTo>
                      <a:lnTo>
                        <a:pt x="700" y="1940"/>
                      </a:lnTo>
                      <a:lnTo>
                        <a:pt x="689" y="1943"/>
                      </a:lnTo>
                      <a:lnTo>
                        <a:pt x="677" y="1947"/>
                      </a:lnTo>
                      <a:lnTo>
                        <a:pt x="665" y="1951"/>
                      </a:lnTo>
                      <a:lnTo>
                        <a:pt x="653" y="1955"/>
                      </a:lnTo>
                      <a:lnTo>
                        <a:pt x="641" y="1959"/>
                      </a:lnTo>
                      <a:lnTo>
                        <a:pt x="629" y="1963"/>
                      </a:lnTo>
                      <a:lnTo>
                        <a:pt x="617" y="1967"/>
                      </a:lnTo>
                      <a:lnTo>
                        <a:pt x="605" y="1971"/>
                      </a:lnTo>
                      <a:lnTo>
                        <a:pt x="597" y="1975"/>
                      </a:lnTo>
                      <a:lnTo>
                        <a:pt x="586" y="1979"/>
                      </a:lnTo>
                      <a:lnTo>
                        <a:pt x="578" y="1983"/>
                      </a:lnTo>
                      <a:lnTo>
                        <a:pt x="570" y="1987"/>
                      </a:lnTo>
                      <a:lnTo>
                        <a:pt x="558" y="1991"/>
                      </a:lnTo>
                      <a:lnTo>
                        <a:pt x="550" y="1995"/>
                      </a:lnTo>
                      <a:lnTo>
                        <a:pt x="542" y="1999"/>
                      </a:lnTo>
                      <a:lnTo>
                        <a:pt x="538" y="2007"/>
                      </a:lnTo>
                      <a:lnTo>
                        <a:pt x="530" y="2011"/>
                      </a:lnTo>
                      <a:lnTo>
                        <a:pt x="522" y="2015"/>
                      </a:lnTo>
                      <a:lnTo>
                        <a:pt x="518" y="2019"/>
                      </a:lnTo>
                      <a:lnTo>
                        <a:pt x="510" y="2023"/>
                      </a:lnTo>
                      <a:lnTo>
                        <a:pt x="506" y="2027"/>
                      </a:lnTo>
                      <a:lnTo>
                        <a:pt x="502" y="2031"/>
                      </a:lnTo>
                      <a:lnTo>
                        <a:pt x="499" y="2035"/>
                      </a:lnTo>
                      <a:lnTo>
                        <a:pt x="495" y="2038"/>
                      </a:lnTo>
                      <a:lnTo>
                        <a:pt x="491" y="2042"/>
                      </a:lnTo>
                      <a:lnTo>
                        <a:pt x="487" y="2046"/>
                      </a:lnTo>
                      <a:lnTo>
                        <a:pt x="483" y="2050"/>
                      </a:lnTo>
                      <a:lnTo>
                        <a:pt x="483" y="2054"/>
                      </a:lnTo>
                      <a:lnTo>
                        <a:pt x="479" y="2058"/>
                      </a:lnTo>
                      <a:lnTo>
                        <a:pt x="475" y="2062"/>
                      </a:lnTo>
                      <a:lnTo>
                        <a:pt x="475" y="2066"/>
                      </a:lnTo>
                      <a:lnTo>
                        <a:pt x="475" y="2074"/>
                      </a:lnTo>
                      <a:lnTo>
                        <a:pt x="471" y="2078"/>
                      </a:lnTo>
                      <a:lnTo>
                        <a:pt x="471" y="2082"/>
                      </a:lnTo>
                      <a:lnTo>
                        <a:pt x="467" y="2086"/>
                      </a:lnTo>
                      <a:lnTo>
                        <a:pt x="467" y="2090"/>
                      </a:lnTo>
                      <a:lnTo>
                        <a:pt x="467" y="2094"/>
                      </a:lnTo>
                      <a:lnTo>
                        <a:pt x="467" y="2098"/>
                      </a:lnTo>
                      <a:lnTo>
                        <a:pt x="463" y="2102"/>
                      </a:lnTo>
                      <a:lnTo>
                        <a:pt x="463" y="2106"/>
                      </a:lnTo>
                      <a:lnTo>
                        <a:pt x="463" y="2110"/>
                      </a:lnTo>
                      <a:lnTo>
                        <a:pt x="463" y="2114"/>
                      </a:lnTo>
                      <a:lnTo>
                        <a:pt x="463" y="2118"/>
                      </a:lnTo>
                      <a:lnTo>
                        <a:pt x="463" y="2122"/>
                      </a:lnTo>
                      <a:lnTo>
                        <a:pt x="463" y="2126"/>
                      </a:lnTo>
                      <a:lnTo>
                        <a:pt x="463" y="2130"/>
                      </a:lnTo>
                      <a:lnTo>
                        <a:pt x="463" y="2137"/>
                      </a:lnTo>
                      <a:lnTo>
                        <a:pt x="463" y="2141"/>
                      </a:lnTo>
                      <a:lnTo>
                        <a:pt x="463" y="2145"/>
                      </a:lnTo>
                      <a:lnTo>
                        <a:pt x="463" y="2149"/>
                      </a:lnTo>
                      <a:lnTo>
                        <a:pt x="459" y="2153"/>
                      </a:lnTo>
                      <a:lnTo>
                        <a:pt x="459" y="2153"/>
                      </a:lnTo>
                      <a:close/>
                    </a:path>
                  </a:pathLst>
                </a:custGeom>
                <a:solidFill>
                  <a:srgbClr val="B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854" name="Freeform 572">
                  <a:extLst>
                    <a:ext uri="{FF2B5EF4-FFF2-40B4-BE49-F238E27FC236}">
                      <a16:creationId xmlns:a16="http://schemas.microsoft.com/office/drawing/2014/main" id="{C2DCAE55-1D18-4088-A917-6C11A463667F}"/>
                    </a:ext>
                    <a:ext uri="{C183D7F6-B498-43B3-948B-1728B52AA6E4}">
                      <adec:decorative xmlns:adec="http://schemas.microsoft.com/office/drawing/2017/decorative" val="1"/>
                    </a:ext>
                  </a:extLst>
                </p:cNvPr>
                <p:cNvSpPr>
                  <a:spLocks/>
                </p:cNvSpPr>
                <p:nvPr/>
              </p:nvSpPr>
              <p:spPr bwMode="auto">
                <a:xfrm>
                  <a:off x="34485288" y="23179753"/>
                  <a:ext cx="1225619" cy="2861995"/>
                </a:xfrm>
                <a:custGeom>
                  <a:avLst/>
                  <a:gdLst>
                    <a:gd name="T0" fmla="*/ 115 w 233"/>
                    <a:gd name="T1" fmla="*/ 528 h 544"/>
                    <a:gd name="T2" fmla="*/ 103 w 233"/>
                    <a:gd name="T3" fmla="*/ 511 h 544"/>
                    <a:gd name="T4" fmla="*/ 68 w 233"/>
                    <a:gd name="T5" fmla="*/ 494 h 544"/>
                    <a:gd name="T6" fmla="*/ 19 w 233"/>
                    <a:gd name="T7" fmla="*/ 477 h 544"/>
                    <a:gd name="T8" fmla="*/ 0 w 233"/>
                    <a:gd name="T9" fmla="*/ 460 h 544"/>
                    <a:gd name="T10" fmla="*/ 24 w 233"/>
                    <a:gd name="T11" fmla="*/ 443 h 544"/>
                    <a:gd name="T12" fmla="*/ 58 w 233"/>
                    <a:gd name="T13" fmla="*/ 426 h 544"/>
                    <a:gd name="T14" fmla="*/ 72 w 233"/>
                    <a:gd name="T15" fmla="*/ 409 h 544"/>
                    <a:gd name="T16" fmla="*/ 60 w 233"/>
                    <a:gd name="T17" fmla="*/ 392 h 544"/>
                    <a:gd name="T18" fmla="*/ 40 w 233"/>
                    <a:gd name="T19" fmla="*/ 375 h 544"/>
                    <a:gd name="T20" fmla="*/ 32 w 233"/>
                    <a:gd name="T21" fmla="*/ 358 h 544"/>
                    <a:gd name="T22" fmla="*/ 36 w 233"/>
                    <a:gd name="T23" fmla="*/ 341 h 544"/>
                    <a:gd name="T24" fmla="*/ 38 w 233"/>
                    <a:gd name="T25" fmla="*/ 324 h 544"/>
                    <a:gd name="T26" fmla="*/ 39 w 233"/>
                    <a:gd name="T27" fmla="*/ 307 h 544"/>
                    <a:gd name="T28" fmla="*/ 48 w 233"/>
                    <a:gd name="T29" fmla="*/ 290 h 544"/>
                    <a:gd name="T30" fmla="*/ 63 w 233"/>
                    <a:gd name="T31" fmla="*/ 272 h 544"/>
                    <a:gd name="T32" fmla="*/ 79 w 233"/>
                    <a:gd name="T33" fmla="*/ 255 h 544"/>
                    <a:gd name="T34" fmla="*/ 90 w 233"/>
                    <a:gd name="T35" fmla="*/ 238 h 544"/>
                    <a:gd name="T36" fmla="*/ 98 w 233"/>
                    <a:gd name="T37" fmla="*/ 221 h 544"/>
                    <a:gd name="T38" fmla="*/ 104 w 233"/>
                    <a:gd name="T39" fmla="*/ 204 h 544"/>
                    <a:gd name="T40" fmla="*/ 109 w 233"/>
                    <a:gd name="T41" fmla="*/ 187 h 544"/>
                    <a:gd name="T42" fmla="*/ 112 w 233"/>
                    <a:gd name="T43" fmla="*/ 170 h 544"/>
                    <a:gd name="T44" fmla="*/ 114 w 233"/>
                    <a:gd name="T45" fmla="*/ 153 h 544"/>
                    <a:gd name="T46" fmla="*/ 115 w 233"/>
                    <a:gd name="T47" fmla="*/ 136 h 544"/>
                    <a:gd name="T48" fmla="*/ 116 w 233"/>
                    <a:gd name="T49" fmla="*/ 119 h 544"/>
                    <a:gd name="T50" fmla="*/ 116 w 233"/>
                    <a:gd name="T51" fmla="*/ 102 h 544"/>
                    <a:gd name="T52" fmla="*/ 115 w 233"/>
                    <a:gd name="T53" fmla="*/ 85 h 544"/>
                    <a:gd name="T54" fmla="*/ 115 w 233"/>
                    <a:gd name="T55" fmla="*/ 68 h 544"/>
                    <a:gd name="T56" fmla="*/ 116 w 233"/>
                    <a:gd name="T57" fmla="*/ 51 h 544"/>
                    <a:gd name="T58" fmla="*/ 116 w 233"/>
                    <a:gd name="T59" fmla="*/ 34 h 544"/>
                    <a:gd name="T60" fmla="*/ 116 w 233"/>
                    <a:gd name="T61" fmla="*/ 17 h 544"/>
                    <a:gd name="T62" fmla="*/ 116 w 233"/>
                    <a:gd name="T63" fmla="*/ 0 h 544"/>
                    <a:gd name="T64" fmla="*/ 116 w 233"/>
                    <a:gd name="T65" fmla="*/ 16 h 544"/>
                    <a:gd name="T66" fmla="*/ 117 w 233"/>
                    <a:gd name="T67" fmla="*/ 33 h 544"/>
                    <a:gd name="T68" fmla="*/ 117 w 233"/>
                    <a:gd name="T69" fmla="*/ 50 h 544"/>
                    <a:gd name="T70" fmla="*/ 117 w 233"/>
                    <a:gd name="T71" fmla="*/ 67 h 544"/>
                    <a:gd name="T72" fmla="*/ 117 w 233"/>
                    <a:gd name="T73" fmla="*/ 84 h 544"/>
                    <a:gd name="T74" fmla="*/ 117 w 233"/>
                    <a:gd name="T75" fmla="*/ 101 h 544"/>
                    <a:gd name="T76" fmla="*/ 117 w 233"/>
                    <a:gd name="T77" fmla="*/ 118 h 544"/>
                    <a:gd name="T78" fmla="*/ 117 w 233"/>
                    <a:gd name="T79" fmla="*/ 135 h 544"/>
                    <a:gd name="T80" fmla="*/ 119 w 233"/>
                    <a:gd name="T81" fmla="*/ 152 h 544"/>
                    <a:gd name="T82" fmla="*/ 121 w 233"/>
                    <a:gd name="T83" fmla="*/ 169 h 544"/>
                    <a:gd name="T84" fmla="*/ 124 w 233"/>
                    <a:gd name="T85" fmla="*/ 186 h 544"/>
                    <a:gd name="T86" fmla="*/ 128 w 233"/>
                    <a:gd name="T87" fmla="*/ 203 h 544"/>
                    <a:gd name="T88" fmla="*/ 135 w 233"/>
                    <a:gd name="T89" fmla="*/ 220 h 544"/>
                    <a:gd name="T90" fmla="*/ 142 w 233"/>
                    <a:gd name="T91" fmla="*/ 237 h 544"/>
                    <a:gd name="T92" fmla="*/ 153 w 233"/>
                    <a:gd name="T93" fmla="*/ 254 h 544"/>
                    <a:gd name="T94" fmla="*/ 168 w 233"/>
                    <a:gd name="T95" fmla="*/ 271 h 544"/>
                    <a:gd name="T96" fmla="*/ 184 w 233"/>
                    <a:gd name="T97" fmla="*/ 288 h 544"/>
                    <a:gd name="T98" fmla="*/ 194 w 233"/>
                    <a:gd name="T99" fmla="*/ 305 h 544"/>
                    <a:gd name="T100" fmla="*/ 195 w 233"/>
                    <a:gd name="T101" fmla="*/ 322 h 544"/>
                    <a:gd name="T102" fmla="*/ 196 w 233"/>
                    <a:gd name="T103" fmla="*/ 340 h 544"/>
                    <a:gd name="T104" fmla="*/ 200 w 233"/>
                    <a:gd name="T105" fmla="*/ 357 h 544"/>
                    <a:gd name="T106" fmla="*/ 194 w 233"/>
                    <a:gd name="T107" fmla="*/ 374 h 544"/>
                    <a:gd name="T108" fmla="*/ 174 w 233"/>
                    <a:gd name="T109" fmla="*/ 391 h 544"/>
                    <a:gd name="T110" fmla="*/ 161 w 233"/>
                    <a:gd name="T111" fmla="*/ 408 h 544"/>
                    <a:gd name="T112" fmla="*/ 173 w 233"/>
                    <a:gd name="T113" fmla="*/ 425 h 544"/>
                    <a:gd name="T114" fmla="*/ 206 w 233"/>
                    <a:gd name="T115" fmla="*/ 442 h 544"/>
                    <a:gd name="T116" fmla="*/ 232 w 233"/>
                    <a:gd name="T117" fmla="*/ 459 h 544"/>
                    <a:gd name="T118" fmla="*/ 216 w 233"/>
                    <a:gd name="T119" fmla="*/ 476 h 544"/>
                    <a:gd name="T120" fmla="*/ 168 w 233"/>
                    <a:gd name="T121" fmla="*/ 493 h 544"/>
                    <a:gd name="T122" fmla="*/ 131 w 233"/>
                    <a:gd name="T123" fmla="*/ 51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 h="544">
                      <a:moveTo>
                        <a:pt x="116" y="544"/>
                      </a:moveTo>
                      <a:lnTo>
                        <a:pt x="116" y="543"/>
                      </a:lnTo>
                      <a:lnTo>
                        <a:pt x="116" y="542"/>
                      </a:lnTo>
                      <a:lnTo>
                        <a:pt x="116" y="541"/>
                      </a:lnTo>
                      <a:lnTo>
                        <a:pt x="116" y="540"/>
                      </a:lnTo>
                      <a:lnTo>
                        <a:pt x="116" y="538"/>
                      </a:lnTo>
                      <a:lnTo>
                        <a:pt x="116" y="537"/>
                      </a:lnTo>
                      <a:lnTo>
                        <a:pt x="116" y="536"/>
                      </a:lnTo>
                      <a:lnTo>
                        <a:pt x="116" y="535"/>
                      </a:lnTo>
                      <a:lnTo>
                        <a:pt x="116" y="534"/>
                      </a:lnTo>
                      <a:lnTo>
                        <a:pt x="115" y="533"/>
                      </a:lnTo>
                      <a:lnTo>
                        <a:pt x="115" y="532"/>
                      </a:lnTo>
                      <a:lnTo>
                        <a:pt x="115" y="531"/>
                      </a:lnTo>
                      <a:lnTo>
                        <a:pt x="115" y="530"/>
                      </a:lnTo>
                      <a:lnTo>
                        <a:pt x="115" y="529"/>
                      </a:lnTo>
                      <a:lnTo>
                        <a:pt x="115" y="528"/>
                      </a:lnTo>
                      <a:lnTo>
                        <a:pt x="114" y="527"/>
                      </a:lnTo>
                      <a:lnTo>
                        <a:pt x="114" y="526"/>
                      </a:lnTo>
                      <a:lnTo>
                        <a:pt x="114" y="525"/>
                      </a:lnTo>
                      <a:lnTo>
                        <a:pt x="113" y="524"/>
                      </a:lnTo>
                      <a:lnTo>
                        <a:pt x="113" y="522"/>
                      </a:lnTo>
                      <a:lnTo>
                        <a:pt x="112" y="521"/>
                      </a:lnTo>
                      <a:lnTo>
                        <a:pt x="112" y="520"/>
                      </a:lnTo>
                      <a:lnTo>
                        <a:pt x="111" y="519"/>
                      </a:lnTo>
                      <a:lnTo>
                        <a:pt x="110" y="518"/>
                      </a:lnTo>
                      <a:lnTo>
                        <a:pt x="110" y="517"/>
                      </a:lnTo>
                      <a:lnTo>
                        <a:pt x="109" y="516"/>
                      </a:lnTo>
                      <a:lnTo>
                        <a:pt x="108" y="515"/>
                      </a:lnTo>
                      <a:lnTo>
                        <a:pt x="107" y="514"/>
                      </a:lnTo>
                      <a:lnTo>
                        <a:pt x="106" y="513"/>
                      </a:lnTo>
                      <a:lnTo>
                        <a:pt x="105" y="512"/>
                      </a:lnTo>
                      <a:lnTo>
                        <a:pt x="103" y="511"/>
                      </a:lnTo>
                      <a:lnTo>
                        <a:pt x="102" y="510"/>
                      </a:lnTo>
                      <a:lnTo>
                        <a:pt x="100" y="509"/>
                      </a:lnTo>
                      <a:lnTo>
                        <a:pt x="99" y="508"/>
                      </a:lnTo>
                      <a:lnTo>
                        <a:pt x="97" y="507"/>
                      </a:lnTo>
                      <a:lnTo>
                        <a:pt x="95" y="505"/>
                      </a:lnTo>
                      <a:lnTo>
                        <a:pt x="93" y="504"/>
                      </a:lnTo>
                      <a:lnTo>
                        <a:pt x="91" y="503"/>
                      </a:lnTo>
                      <a:lnTo>
                        <a:pt x="89" y="502"/>
                      </a:lnTo>
                      <a:lnTo>
                        <a:pt x="87" y="501"/>
                      </a:lnTo>
                      <a:lnTo>
                        <a:pt x="84" y="500"/>
                      </a:lnTo>
                      <a:lnTo>
                        <a:pt x="82" y="499"/>
                      </a:lnTo>
                      <a:lnTo>
                        <a:pt x="79" y="498"/>
                      </a:lnTo>
                      <a:lnTo>
                        <a:pt x="77" y="497"/>
                      </a:lnTo>
                      <a:lnTo>
                        <a:pt x="74" y="496"/>
                      </a:lnTo>
                      <a:lnTo>
                        <a:pt x="71" y="495"/>
                      </a:lnTo>
                      <a:lnTo>
                        <a:pt x="68" y="494"/>
                      </a:lnTo>
                      <a:lnTo>
                        <a:pt x="65" y="493"/>
                      </a:lnTo>
                      <a:lnTo>
                        <a:pt x="62" y="492"/>
                      </a:lnTo>
                      <a:lnTo>
                        <a:pt x="59" y="491"/>
                      </a:lnTo>
                      <a:lnTo>
                        <a:pt x="56" y="490"/>
                      </a:lnTo>
                      <a:lnTo>
                        <a:pt x="53" y="488"/>
                      </a:lnTo>
                      <a:lnTo>
                        <a:pt x="49" y="487"/>
                      </a:lnTo>
                      <a:lnTo>
                        <a:pt x="46" y="486"/>
                      </a:lnTo>
                      <a:lnTo>
                        <a:pt x="43" y="485"/>
                      </a:lnTo>
                      <a:lnTo>
                        <a:pt x="40" y="484"/>
                      </a:lnTo>
                      <a:lnTo>
                        <a:pt x="37" y="483"/>
                      </a:lnTo>
                      <a:lnTo>
                        <a:pt x="34" y="482"/>
                      </a:lnTo>
                      <a:lnTo>
                        <a:pt x="31" y="481"/>
                      </a:lnTo>
                      <a:lnTo>
                        <a:pt x="28" y="480"/>
                      </a:lnTo>
                      <a:lnTo>
                        <a:pt x="25" y="479"/>
                      </a:lnTo>
                      <a:lnTo>
                        <a:pt x="22" y="478"/>
                      </a:lnTo>
                      <a:lnTo>
                        <a:pt x="19" y="477"/>
                      </a:lnTo>
                      <a:lnTo>
                        <a:pt x="17" y="476"/>
                      </a:lnTo>
                      <a:lnTo>
                        <a:pt x="15" y="475"/>
                      </a:lnTo>
                      <a:lnTo>
                        <a:pt x="12" y="474"/>
                      </a:lnTo>
                      <a:lnTo>
                        <a:pt x="10" y="472"/>
                      </a:lnTo>
                      <a:lnTo>
                        <a:pt x="8" y="471"/>
                      </a:lnTo>
                      <a:lnTo>
                        <a:pt x="7" y="470"/>
                      </a:lnTo>
                      <a:lnTo>
                        <a:pt x="5" y="469"/>
                      </a:lnTo>
                      <a:lnTo>
                        <a:pt x="4" y="468"/>
                      </a:lnTo>
                      <a:lnTo>
                        <a:pt x="3" y="467"/>
                      </a:lnTo>
                      <a:lnTo>
                        <a:pt x="2" y="466"/>
                      </a:lnTo>
                      <a:lnTo>
                        <a:pt x="1" y="465"/>
                      </a:lnTo>
                      <a:lnTo>
                        <a:pt x="1" y="464"/>
                      </a:lnTo>
                      <a:lnTo>
                        <a:pt x="0" y="463"/>
                      </a:lnTo>
                      <a:lnTo>
                        <a:pt x="0" y="462"/>
                      </a:lnTo>
                      <a:lnTo>
                        <a:pt x="0" y="461"/>
                      </a:lnTo>
                      <a:lnTo>
                        <a:pt x="0" y="460"/>
                      </a:lnTo>
                      <a:lnTo>
                        <a:pt x="1" y="459"/>
                      </a:lnTo>
                      <a:lnTo>
                        <a:pt x="2" y="458"/>
                      </a:lnTo>
                      <a:lnTo>
                        <a:pt x="2" y="457"/>
                      </a:lnTo>
                      <a:lnTo>
                        <a:pt x="3" y="455"/>
                      </a:lnTo>
                      <a:lnTo>
                        <a:pt x="4" y="454"/>
                      </a:lnTo>
                      <a:lnTo>
                        <a:pt x="6" y="453"/>
                      </a:lnTo>
                      <a:lnTo>
                        <a:pt x="7" y="452"/>
                      </a:lnTo>
                      <a:lnTo>
                        <a:pt x="8" y="451"/>
                      </a:lnTo>
                      <a:lnTo>
                        <a:pt x="10" y="450"/>
                      </a:lnTo>
                      <a:lnTo>
                        <a:pt x="12" y="449"/>
                      </a:lnTo>
                      <a:lnTo>
                        <a:pt x="14" y="448"/>
                      </a:lnTo>
                      <a:lnTo>
                        <a:pt x="16" y="447"/>
                      </a:lnTo>
                      <a:lnTo>
                        <a:pt x="18" y="446"/>
                      </a:lnTo>
                      <a:lnTo>
                        <a:pt x="20" y="445"/>
                      </a:lnTo>
                      <a:lnTo>
                        <a:pt x="22" y="444"/>
                      </a:lnTo>
                      <a:lnTo>
                        <a:pt x="24" y="443"/>
                      </a:lnTo>
                      <a:lnTo>
                        <a:pt x="26" y="442"/>
                      </a:lnTo>
                      <a:lnTo>
                        <a:pt x="29" y="441"/>
                      </a:lnTo>
                      <a:lnTo>
                        <a:pt x="31" y="440"/>
                      </a:lnTo>
                      <a:lnTo>
                        <a:pt x="33" y="438"/>
                      </a:lnTo>
                      <a:lnTo>
                        <a:pt x="36" y="437"/>
                      </a:lnTo>
                      <a:lnTo>
                        <a:pt x="38" y="436"/>
                      </a:lnTo>
                      <a:lnTo>
                        <a:pt x="40" y="435"/>
                      </a:lnTo>
                      <a:lnTo>
                        <a:pt x="42" y="434"/>
                      </a:lnTo>
                      <a:lnTo>
                        <a:pt x="45" y="433"/>
                      </a:lnTo>
                      <a:lnTo>
                        <a:pt x="47" y="432"/>
                      </a:lnTo>
                      <a:lnTo>
                        <a:pt x="49" y="431"/>
                      </a:lnTo>
                      <a:lnTo>
                        <a:pt x="51" y="430"/>
                      </a:lnTo>
                      <a:lnTo>
                        <a:pt x="53" y="429"/>
                      </a:lnTo>
                      <a:lnTo>
                        <a:pt x="55" y="428"/>
                      </a:lnTo>
                      <a:lnTo>
                        <a:pt x="57" y="427"/>
                      </a:lnTo>
                      <a:lnTo>
                        <a:pt x="58" y="426"/>
                      </a:lnTo>
                      <a:lnTo>
                        <a:pt x="60" y="425"/>
                      </a:lnTo>
                      <a:lnTo>
                        <a:pt x="62" y="424"/>
                      </a:lnTo>
                      <a:lnTo>
                        <a:pt x="63" y="422"/>
                      </a:lnTo>
                      <a:lnTo>
                        <a:pt x="64" y="421"/>
                      </a:lnTo>
                      <a:lnTo>
                        <a:pt x="66" y="420"/>
                      </a:lnTo>
                      <a:lnTo>
                        <a:pt x="67" y="419"/>
                      </a:lnTo>
                      <a:lnTo>
                        <a:pt x="68" y="418"/>
                      </a:lnTo>
                      <a:lnTo>
                        <a:pt x="69" y="417"/>
                      </a:lnTo>
                      <a:lnTo>
                        <a:pt x="69" y="416"/>
                      </a:lnTo>
                      <a:lnTo>
                        <a:pt x="70" y="415"/>
                      </a:lnTo>
                      <a:lnTo>
                        <a:pt x="71" y="414"/>
                      </a:lnTo>
                      <a:lnTo>
                        <a:pt x="71" y="413"/>
                      </a:lnTo>
                      <a:lnTo>
                        <a:pt x="71" y="412"/>
                      </a:lnTo>
                      <a:lnTo>
                        <a:pt x="72" y="411"/>
                      </a:lnTo>
                      <a:lnTo>
                        <a:pt x="72" y="410"/>
                      </a:lnTo>
                      <a:lnTo>
                        <a:pt x="72" y="409"/>
                      </a:lnTo>
                      <a:lnTo>
                        <a:pt x="72" y="408"/>
                      </a:lnTo>
                      <a:lnTo>
                        <a:pt x="71" y="407"/>
                      </a:lnTo>
                      <a:lnTo>
                        <a:pt x="71" y="405"/>
                      </a:lnTo>
                      <a:lnTo>
                        <a:pt x="71" y="404"/>
                      </a:lnTo>
                      <a:lnTo>
                        <a:pt x="70" y="403"/>
                      </a:lnTo>
                      <a:lnTo>
                        <a:pt x="70" y="402"/>
                      </a:lnTo>
                      <a:lnTo>
                        <a:pt x="69" y="401"/>
                      </a:lnTo>
                      <a:lnTo>
                        <a:pt x="68" y="400"/>
                      </a:lnTo>
                      <a:lnTo>
                        <a:pt x="67" y="399"/>
                      </a:lnTo>
                      <a:lnTo>
                        <a:pt x="66" y="398"/>
                      </a:lnTo>
                      <a:lnTo>
                        <a:pt x="65" y="397"/>
                      </a:lnTo>
                      <a:lnTo>
                        <a:pt x="64" y="396"/>
                      </a:lnTo>
                      <a:lnTo>
                        <a:pt x="63" y="395"/>
                      </a:lnTo>
                      <a:lnTo>
                        <a:pt x="62" y="394"/>
                      </a:lnTo>
                      <a:lnTo>
                        <a:pt x="61" y="393"/>
                      </a:lnTo>
                      <a:lnTo>
                        <a:pt x="60" y="392"/>
                      </a:lnTo>
                      <a:lnTo>
                        <a:pt x="59" y="391"/>
                      </a:lnTo>
                      <a:lnTo>
                        <a:pt x="57" y="390"/>
                      </a:lnTo>
                      <a:lnTo>
                        <a:pt x="56" y="388"/>
                      </a:lnTo>
                      <a:lnTo>
                        <a:pt x="55" y="387"/>
                      </a:lnTo>
                      <a:lnTo>
                        <a:pt x="53" y="386"/>
                      </a:lnTo>
                      <a:lnTo>
                        <a:pt x="52" y="385"/>
                      </a:lnTo>
                      <a:lnTo>
                        <a:pt x="51" y="384"/>
                      </a:lnTo>
                      <a:lnTo>
                        <a:pt x="49" y="383"/>
                      </a:lnTo>
                      <a:lnTo>
                        <a:pt x="48" y="382"/>
                      </a:lnTo>
                      <a:lnTo>
                        <a:pt x="47" y="381"/>
                      </a:lnTo>
                      <a:lnTo>
                        <a:pt x="46" y="380"/>
                      </a:lnTo>
                      <a:lnTo>
                        <a:pt x="44" y="379"/>
                      </a:lnTo>
                      <a:lnTo>
                        <a:pt x="43" y="378"/>
                      </a:lnTo>
                      <a:lnTo>
                        <a:pt x="42" y="377"/>
                      </a:lnTo>
                      <a:lnTo>
                        <a:pt x="41" y="376"/>
                      </a:lnTo>
                      <a:lnTo>
                        <a:pt x="40" y="375"/>
                      </a:lnTo>
                      <a:lnTo>
                        <a:pt x="39" y="374"/>
                      </a:lnTo>
                      <a:lnTo>
                        <a:pt x="38" y="372"/>
                      </a:lnTo>
                      <a:lnTo>
                        <a:pt x="37" y="371"/>
                      </a:lnTo>
                      <a:lnTo>
                        <a:pt x="37" y="370"/>
                      </a:lnTo>
                      <a:lnTo>
                        <a:pt x="36" y="369"/>
                      </a:lnTo>
                      <a:lnTo>
                        <a:pt x="35" y="368"/>
                      </a:lnTo>
                      <a:lnTo>
                        <a:pt x="35" y="367"/>
                      </a:lnTo>
                      <a:lnTo>
                        <a:pt x="34" y="366"/>
                      </a:lnTo>
                      <a:lnTo>
                        <a:pt x="34" y="365"/>
                      </a:lnTo>
                      <a:lnTo>
                        <a:pt x="33" y="364"/>
                      </a:lnTo>
                      <a:lnTo>
                        <a:pt x="33" y="363"/>
                      </a:lnTo>
                      <a:lnTo>
                        <a:pt x="33" y="362"/>
                      </a:lnTo>
                      <a:lnTo>
                        <a:pt x="32" y="361"/>
                      </a:lnTo>
                      <a:lnTo>
                        <a:pt x="32" y="360"/>
                      </a:lnTo>
                      <a:lnTo>
                        <a:pt x="32" y="359"/>
                      </a:lnTo>
                      <a:lnTo>
                        <a:pt x="32" y="358"/>
                      </a:lnTo>
                      <a:lnTo>
                        <a:pt x="32" y="357"/>
                      </a:lnTo>
                      <a:lnTo>
                        <a:pt x="32" y="355"/>
                      </a:lnTo>
                      <a:lnTo>
                        <a:pt x="32" y="354"/>
                      </a:lnTo>
                      <a:lnTo>
                        <a:pt x="33" y="353"/>
                      </a:lnTo>
                      <a:lnTo>
                        <a:pt x="33" y="352"/>
                      </a:lnTo>
                      <a:lnTo>
                        <a:pt x="33" y="351"/>
                      </a:lnTo>
                      <a:lnTo>
                        <a:pt x="33" y="350"/>
                      </a:lnTo>
                      <a:lnTo>
                        <a:pt x="34" y="349"/>
                      </a:lnTo>
                      <a:lnTo>
                        <a:pt x="34" y="348"/>
                      </a:lnTo>
                      <a:lnTo>
                        <a:pt x="34" y="347"/>
                      </a:lnTo>
                      <a:lnTo>
                        <a:pt x="35" y="346"/>
                      </a:lnTo>
                      <a:lnTo>
                        <a:pt x="35" y="345"/>
                      </a:lnTo>
                      <a:lnTo>
                        <a:pt x="35" y="344"/>
                      </a:lnTo>
                      <a:lnTo>
                        <a:pt x="36" y="343"/>
                      </a:lnTo>
                      <a:lnTo>
                        <a:pt x="36" y="342"/>
                      </a:lnTo>
                      <a:lnTo>
                        <a:pt x="36" y="341"/>
                      </a:lnTo>
                      <a:lnTo>
                        <a:pt x="37" y="340"/>
                      </a:lnTo>
                      <a:lnTo>
                        <a:pt x="37" y="338"/>
                      </a:lnTo>
                      <a:lnTo>
                        <a:pt x="37" y="337"/>
                      </a:lnTo>
                      <a:lnTo>
                        <a:pt x="37" y="336"/>
                      </a:lnTo>
                      <a:lnTo>
                        <a:pt x="38" y="335"/>
                      </a:lnTo>
                      <a:lnTo>
                        <a:pt x="38" y="334"/>
                      </a:lnTo>
                      <a:lnTo>
                        <a:pt x="38" y="333"/>
                      </a:lnTo>
                      <a:lnTo>
                        <a:pt x="38" y="332"/>
                      </a:lnTo>
                      <a:lnTo>
                        <a:pt x="38" y="331"/>
                      </a:lnTo>
                      <a:lnTo>
                        <a:pt x="38" y="330"/>
                      </a:lnTo>
                      <a:lnTo>
                        <a:pt x="38" y="329"/>
                      </a:lnTo>
                      <a:lnTo>
                        <a:pt x="38" y="328"/>
                      </a:lnTo>
                      <a:lnTo>
                        <a:pt x="38" y="327"/>
                      </a:lnTo>
                      <a:lnTo>
                        <a:pt x="38" y="326"/>
                      </a:lnTo>
                      <a:lnTo>
                        <a:pt x="38" y="325"/>
                      </a:lnTo>
                      <a:lnTo>
                        <a:pt x="38" y="324"/>
                      </a:lnTo>
                      <a:lnTo>
                        <a:pt x="38" y="322"/>
                      </a:lnTo>
                      <a:lnTo>
                        <a:pt x="38" y="321"/>
                      </a:lnTo>
                      <a:lnTo>
                        <a:pt x="38" y="320"/>
                      </a:lnTo>
                      <a:lnTo>
                        <a:pt x="38" y="319"/>
                      </a:lnTo>
                      <a:lnTo>
                        <a:pt x="38" y="318"/>
                      </a:lnTo>
                      <a:lnTo>
                        <a:pt x="38" y="317"/>
                      </a:lnTo>
                      <a:lnTo>
                        <a:pt x="38" y="316"/>
                      </a:lnTo>
                      <a:lnTo>
                        <a:pt x="38" y="315"/>
                      </a:lnTo>
                      <a:lnTo>
                        <a:pt x="38" y="314"/>
                      </a:lnTo>
                      <a:lnTo>
                        <a:pt x="38" y="313"/>
                      </a:lnTo>
                      <a:lnTo>
                        <a:pt x="38" y="312"/>
                      </a:lnTo>
                      <a:lnTo>
                        <a:pt x="38" y="311"/>
                      </a:lnTo>
                      <a:lnTo>
                        <a:pt x="38" y="310"/>
                      </a:lnTo>
                      <a:lnTo>
                        <a:pt x="38" y="309"/>
                      </a:lnTo>
                      <a:lnTo>
                        <a:pt x="38" y="308"/>
                      </a:lnTo>
                      <a:lnTo>
                        <a:pt x="39" y="307"/>
                      </a:lnTo>
                      <a:lnTo>
                        <a:pt x="39" y="305"/>
                      </a:lnTo>
                      <a:lnTo>
                        <a:pt x="39" y="304"/>
                      </a:lnTo>
                      <a:lnTo>
                        <a:pt x="39" y="303"/>
                      </a:lnTo>
                      <a:lnTo>
                        <a:pt x="40" y="302"/>
                      </a:lnTo>
                      <a:lnTo>
                        <a:pt x="40" y="301"/>
                      </a:lnTo>
                      <a:lnTo>
                        <a:pt x="41" y="300"/>
                      </a:lnTo>
                      <a:lnTo>
                        <a:pt x="41" y="299"/>
                      </a:lnTo>
                      <a:lnTo>
                        <a:pt x="42" y="298"/>
                      </a:lnTo>
                      <a:lnTo>
                        <a:pt x="42" y="297"/>
                      </a:lnTo>
                      <a:lnTo>
                        <a:pt x="43" y="296"/>
                      </a:lnTo>
                      <a:lnTo>
                        <a:pt x="44" y="295"/>
                      </a:lnTo>
                      <a:lnTo>
                        <a:pt x="44" y="294"/>
                      </a:lnTo>
                      <a:lnTo>
                        <a:pt x="45" y="293"/>
                      </a:lnTo>
                      <a:lnTo>
                        <a:pt x="46" y="292"/>
                      </a:lnTo>
                      <a:lnTo>
                        <a:pt x="47" y="291"/>
                      </a:lnTo>
                      <a:lnTo>
                        <a:pt x="48" y="290"/>
                      </a:lnTo>
                      <a:lnTo>
                        <a:pt x="49" y="288"/>
                      </a:lnTo>
                      <a:lnTo>
                        <a:pt x="49" y="287"/>
                      </a:lnTo>
                      <a:lnTo>
                        <a:pt x="50" y="286"/>
                      </a:lnTo>
                      <a:lnTo>
                        <a:pt x="51" y="285"/>
                      </a:lnTo>
                      <a:lnTo>
                        <a:pt x="52" y="284"/>
                      </a:lnTo>
                      <a:lnTo>
                        <a:pt x="53" y="283"/>
                      </a:lnTo>
                      <a:lnTo>
                        <a:pt x="54" y="282"/>
                      </a:lnTo>
                      <a:lnTo>
                        <a:pt x="55" y="281"/>
                      </a:lnTo>
                      <a:lnTo>
                        <a:pt x="56" y="280"/>
                      </a:lnTo>
                      <a:lnTo>
                        <a:pt x="57" y="279"/>
                      </a:lnTo>
                      <a:lnTo>
                        <a:pt x="58" y="278"/>
                      </a:lnTo>
                      <a:lnTo>
                        <a:pt x="59" y="277"/>
                      </a:lnTo>
                      <a:lnTo>
                        <a:pt x="60" y="276"/>
                      </a:lnTo>
                      <a:lnTo>
                        <a:pt x="61" y="275"/>
                      </a:lnTo>
                      <a:lnTo>
                        <a:pt x="62" y="274"/>
                      </a:lnTo>
                      <a:lnTo>
                        <a:pt x="63" y="272"/>
                      </a:lnTo>
                      <a:lnTo>
                        <a:pt x="64" y="271"/>
                      </a:lnTo>
                      <a:lnTo>
                        <a:pt x="65" y="270"/>
                      </a:lnTo>
                      <a:lnTo>
                        <a:pt x="66" y="269"/>
                      </a:lnTo>
                      <a:lnTo>
                        <a:pt x="67" y="268"/>
                      </a:lnTo>
                      <a:lnTo>
                        <a:pt x="68" y="267"/>
                      </a:lnTo>
                      <a:lnTo>
                        <a:pt x="69" y="266"/>
                      </a:lnTo>
                      <a:lnTo>
                        <a:pt x="70" y="265"/>
                      </a:lnTo>
                      <a:lnTo>
                        <a:pt x="71" y="264"/>
                      </a:lnTo>
                      <a:lnTo>
                        <a:pt x="72" y="263"/>
                      </a:lnTo>
                      <a:lnTo>
                        <a:pt x="73" y="262"/>
                      </a:lnTo>
                      <a:lnTo>
                        <a:pt x="74" y="261"/>
                      </a:lnTo>
                      <a:lnTo>
                        <a:pt x="75" y="260"/>
                      </a:lnTo>
                      <a:lnTo>
                        <a:pt x="76" y="259"/>
                      </a:lnTo>
                      <a:lnTo>
                        <a:pt x="77" y="258"/>
                      </a:lnTo>
                      <a:lnTo>
                        <a:pt x="78" y="257"/>
                      </a:lnTo>
                      <a:lnTo>
                        <a:pt x="79" y="255"/>
                      </a:lnTo>
                      <a:lnTo>
                        <a:pt x="80" y="254"/>
                      </a:lnTo>
                      <a:lnTo>
                        <a:pt x="81" y="253"/>
                      </a:lnTo>
                      <a:lnTo>
                        <a:pt x="81" y="252"/>
                      </a:lnTo>
                      <a:lnTo>
                        <a:pt x="82" y="251"/>
                      </a:lnTo>
                      <a:lnTo>
                        <a:pt x="83" y="250"/>
                      </a:lnTo>
                      <a:lnTo>
                        <a:pt x="84" y="249"/>
                      </a:lnTo>
                      <a:lnTo>
                        <a:pt x="84" y="248"/>
                      </a:lnTo>
                      <a:lnTo>
                        <a:pt x="85" y="247"/>
                      </a:lnTo>
                      <a:lnTo>
                        <a:pt x="86" y="246"/>
                      </a:lnTo>
                      <a:lnTo>
                        <a:pt x="87" y="245"/>
                      </a:lnTo>
                      <a:lnTo>
                        <a:pt x="87" y="244"/>
                      </a:lnTo>
                      <a:lnTo>
                        <a:pt x="88" y="243"/>
                      </a:lnTo>
                      <a:lnTo>
                        <a:pt x="88" y="242"/>
                      </a:lnTo>
                      <a:lnTo>
                        <a:pt x="89" y="241"/>
                      </a:lnTo>
                      <a:lnTo>
                        <a:pt x="90" y="240"/>
                      </a:lnTo>
                      <a:lnTo>
                        <a:pt x="90" y="238"/>
                      </a:lnTo>
                      <a:lnTo>
                        <a:pt x="91" y="237"/>
                      </a:lnTo>
                      <a:lnTo>
                        <a:pt x="91" y="236"/>
                      </a:lnTo>
                      <a:lnTo>
                        <a:pt x="92" y="235"/>
                      </a:lnTo>
                      <a:lnTo>
                        <a:pt x="92" y="234"/>
                      </a:lnTo>
                      <a:lnTo>
                        <a:pt x="93" y="233"/>
                      </a:lnTo>
                      <a:lnTo>
                        <a:pt x="93" y="232"/>
                      </a:lnTo>
                      <a:lnTo>
                        <a:pt x="94" y="231"/>
                      </a:lnTo>
                      <a:lnTo>
                        <a:pt x="94" y="230"/>
                      </a:lnTo>
                      <a:lnTo>
                        <a:pt x="95" y="229"/>
                      </a:lnTo>
                      <a:lnTo>
                        <a:pt x="95" y="228"/>
                      </a:lnTo>
                      <a:lnTo>
                        <a:pt x="96" y="227"/>
                      </a:lnTo>
                      <a:lnTo>
                        <a:pt x="96" y="226"/>
                      </a:lnTo>
                      <a:lnTo>
                        <a:pt x="96" y="225"/>
                      </a:lnTo>
                      <a:lnTo>
                        <a:pt x="97" y="224"/>
                      </a:lnTo>
                      <a:lnTo>
                        <a:pt x="97" y="222"/>
                      </a:lnTo>
                      <a:lnTo>
                        <a:pt x="98" y="221"/>
                      </a:lnTo>
                      <a:lnTo>
                        <a:pt x="98" y="220"/>
                      </a:lnTo>
                      <a:lnTo>
                        <a:pt x="98" y="219"/>
                      </a:lnTo>
                      <a:lnTo>
                        <a:pt x="99" y="218"/>
                      </a:lnTo>
                      <a:lnTo>
                        <a:pt x="99" y="217"/>
                      </a:lnTo>
                      <a:lnTo>
                        <a:pt x="100" y="216"/>
                      </a:lnTo>
                      <a:lnTo>
                        <a:pt x="100" y="215"/>
                      </a:lnTo>
                      <a:lnTo>
                        <a:pt x="100" y="214"/>
                      </a:lnTo>
                      <a:lnTo>
                        <a:pt x="101" y="213"/>
                      </a:lnTo>
                      <a:lnTo>
                        <a:pt x="101" y="212"/>
                      </a:lnTo>
                      <a:lnTo>
                        <a:pt x="102" y="211"/>
                      </a:lnTo>
                      <a:lnTo>
                        <a:pt x="102" y="210"/>
                      </a:lnTo>
                      <a:lnTo>
                        <a:pt x="102" y="209"/>
                      </a:lnTo>
                      <a:lnTo>
                        <a:pt x="103" y="208"/>
                      </a:lnTo>
                      <a:lnTo>
                        <a:pt x="103" y="207"/>
                      </a:lnTo>
                      <a:lnTo>
                        <a:pt x="103" y="205"/>
                      </a:lnTo>
                      <a:lnTo>
                        <a:pt x="104" y="204"/>
                      </a:lnTo>
                      <a:lnTo>
                        <a:pt x="104" y="203"/>
                      </a:lnTo>
                      <a:lnTo>
                        <a:pt x="105" y="202"/>
                      </a:lnTo>
                      <a:lnTo>
                        <a:pt x="105" y="201"/>
                      </a:lnTo>
                      <a:lnTo>
                        <a:pt x="105" y="200"/>
                      </a:lnTo>
                      <a:lnTo>
                        <a:pt x="106" y="199"/>
                      </a:lnTo>
                      <a:lnTo>
                        <a:pt x="106" y="198"/>
                      </a:lnTo>
                      <a:lnTo>
                        <a:pt x="106" y="197"/>
                      </a:lnTo>
                      <a:lnTo>
                        <a:pt x="106" y="196"/>
                      </a:lnTo>
                      <a:lnTo>
                        <a:pt x="107" y="195"/>
                      </a:lnTo>
                      <a:lnTo>
                        <a:pt x="107" y="194"/>
                      </a:lnTo>
                      <a:lnTo>
                        <a:pt x="107" y="193"/>
                      </a:lnTo>
                      <a:lnTo>
                        <a:pt x="108" y="192"/>
                      </a:lnTo>
                      <a:lnTo>
                        <a:pt x="108" y="191"/>
                      </a:lnTo>
                      <a:lnTo>
                        <a:pt x="108" y="190"/>
                      </a:lnTo>
                      <a:lnTo>
                        <a:pt x="108" y="188"/>
                      </a:lnTo>
                      <a:lnTo>
                        <a:pt x="109" y="187"/>
                      </a:lnTo>
                      <a:lnTo>
                        <a:pt x="109" y="186"/>
                      </a:lnTo>
                      <a:lnTo>
                        <a:pt x="109" y="185"/>
                      </a:lnTo>
                      <a:lnTo>
                        <a:pt x="109" y="184"/>
                      </a:lnTo>
                      <a:lnTo>
                        <a:pt x="109" y="183"/>
                      </a:lnTo>
                      <a:lnTo>
                        <a:pt x="110" y="182"/>
                      </a:lnTo>
                      <a:lnTo>
                        <a:pt x="110" y="181"/>
                      </a:lnTo>
                      <a:lnTo>
                        <a:pt x="110" y="180"/>
                      </a:lnTo>
                      <a:lnTo>
                        <a:pt x="110" y="179"/>
                      </a:lnTo>
                      <a:lnTo>
                        <a:pt x="110" y="178"/>
                      </a:lnTo>
                      <a:lnTo>
                        <a:pt x="111" y="177"/>
                      </a:lnTo>
                      <a:lnTo>
                        <a:pt x="111" y="176"/>
                      </a:lnTo>
                      <a:lnTo>
                        <a:pt x="111" y="175"/>
                      </a:lnTo>
                      <a:lnTo>
                        <a:pt x="111" y="174"/>
                      </a:lnTo>
                      <a:lnTo>
                        <a:pt x="111" y="172"/>
                      </a:lnTo>
                      <a:lnTo>
                        <a:pt x="111" y="171"/>
                      </a:lnTo>
                      <a:lnTo>
                        <a:pt x="112" y="170"/>
                      </a:lnTo>
                      <a:lnTo>
                        <a:pt x="112" y="169"/>
                      </a:lnTo>
                      <a:lnTo>
                        <a:pt x="112" y="168"/>
                      </a:lnTo>
                      <a:lnTo>
                        <a:pt x="112" y="167"/>
                      </a:lnTo>
                      <a:lnTo>
                        <a:pt x="112" y="166"/>
                      </a:lnTo>
                      <a:lnTo>
                        <a:pt x="112" y="165"/>
                      </a:lnTo>
                      <a:lnTo>
                        <a:pt x="113" y="164"/>
                      </a:lnTo>
                      <a:lnTo>
                        <a:pt x="113" y="163"/>
                      </a:lnTo>
                      <a:lnTo>
                        <a:pt x="113" y="162"/>
                      </a:lnTo>
                      <a:lnTo>
                        <a:pt x="113" y="161"/>
                      </a:lnTo>
                      <a:lnTo>
                        <a:pt x="113" y="160"/>
                      </a:lnTo>
                      <a:lnTo>
                        <a:pt x="113" y="159"/>
                      </a:lnTo>
                      <a:lnTo>
                        <a:pt x="113" y="158"/>
                      </a:lnTo>
                      <a:lnTo>
                        <a:pt x="114" y="157"/>
                      </a:lnTo>
                      <a:lnTo>
                        <a:pt x="114" y="155"/>
                      </a:lnTo>
                      <a:lnTo>
                        <a:pt x="114" y="154"/>
                      </a:lnTo>
                      <a:lnTo>
                        <a:pt x="114" y="153"/>
                      </a:lnTo>
                      <a:lnTo>
                        <a:pt x="114" y="152"/>
                      </a:lnTo>
                      <a:lnTo>
                        <a:pt x="114" y="151"/>
                      </a:lnTo>
                      <a:lnTo>
                        <a:pt x="114" y="150"/>
                      </a:lnTo>
                      <a:lnTo>
                        <a:pt x="114" y="149"/>
                      </a:lnTo>
                      <a:lnTo>
                        <a:pt x="115" y="148"/>
                      </a:lnTo>
                      <a:lnTo>
                        <a:pt x="115" y="147"/>
                      </a:lnTo>
                      <a:lnTo>
                        <a:pt x="115" y="146"/>
                      </a:lnTo>
                      <a:lnTo>
                        <a:pt x="115" y="145"/>
                      </a:lnTo>
                      <a:lnTo>
                        <a:pt x="115" y="144"/>
                      </a:lnTo>
                      <a:lnTo>
                        <a:pt x="115" y="143"/>
                      </a:lnTo>
                      <a:lnTo>
                        <a:pt x="115" y="142"/>
                      </a:lnTo>
                      <a:lnTo>
                        <a:pt x="115" y="141"/>
                      </a:lnTo>
                      <a:lnTo>
                        <a:pt x="115" y="140"/>
                      </a:lnTo>
                      <a:lnTo>
                        <a:pt x="115" y="138"/>
                      </a:lnTo>
                      <a:lnTo>
                        <a:pt x="115" y="137"/>
                      </a:lnTo>
                      <a:lnTo>
                        <a:pt x="115" y="136"/>
                      </a:lnTo>
                      <a:lnTo>
                        <a:pt x="116" y="135"/>
                      </a:lnTo>
                      <a:lnTo>
                        <a:pt x="116" y="134"/>
                      </a:lnTo>
                      <a:lnTo>
                        <a:pt x="116" y="133"/>
                      </a:lnTo>
                      <a:lnTo>
                        <a:pt x="116" y="132"/>
                      </a:lnTo>
                      <a:lnTo>
                        <a:pt x="116" y="131"/>
                      </a:lnTo>
                      <a:lnTo>
                        <a:pt x="116" y="130"/>
                      </a:lnTo>
                      <a:lnTo>
                        <a:pt x="116" y="129"/>
                      </a:lnTo>
                      <a:lnTo>
                        <a:pt x="116" y="128"/>
                      </a:lnTo>
                      <a:lnTo>
                        <a:pt x="116" y="127"/>
                      </a:lnTo>
                      <a:lnTo>
                        <a:pt x="116" y="126"/>
                      </a:lnTo>
                      <a:lnTo>
                        <a:pt x="116" y="125"/>
                      </a:lnTo>
                      <a:lnTo>
                        <a:pt x="116" y="124"/>
                      </a:lnTo>
                      <a:lnTo>
                        <a:pt x="116" y="122"/>
                      </a:lnTo>
                      <a:lnTo>
                        <a:pt x="116" y="121"/>
                      </a:lnTo>
                      <a:lnTo>
                        <a:pt x="116" y="120"/>
                      </a:lnTo>
                      <a:lnTo>
                        <a:pt x="116" y="119"/>
                      </a:lnTo>
                      <a:lnTo>
                        <a:pt x="116" y="118"/>
                      </a:lnTo>
                      <a:lnTo>
                        <a:pt x="116" y="117"/>
                      </a:lnTo>
                      <a:lnTo>
                        <a:pt x="116" y="116"/>
                      </a:lnTo>
                      <a:lnTo>
                        <a:pt x="116" y="115"/>
                      </a:lnTo>
                      <a:lnTo>
                        <a:pt x="116" y="114"/>
                      </a:lnTo>
                      <a:lnTo>
                        <a:pt x="116" y="113"/>
                      </a:lnTo>
                      <a:lnTo>
                        <a:pt x="116" y="112"/>
                      </a:lnTo>
                      <a:lnTo>
                        <a:pt x="116" y="111"/>
                      </a:lnTo>
                      <a:lnTo>
                        <a:pt x="116" y="110"/>
                      </a:lnTo>
                      <a:lnTo>
                        <a:pt x="116" y="109"/>
                      </a:lnTo>
                      <a:lnTo>
                        <a:pt x="116" y="108"/>
                      </a:lnTo>
                      <a:lnTo>
                        <a:pt x="116" y="107"/>
                      </a:lnTo>
                      <a:lnTo>
                        <a:pt x="116" y="105"/>
                      </a:lnTo>
                      <a:lnTo>
                        <a:pt x="116" y="104"/>
                      </a:lnTo>
                      <a:lnTo>
                        <a:pt x="116" y="103"/>
                      </a:lnTo>
                      <a:lnTo>
                        <a:pt x="116" y="102"/>
                      </a:lnTo>
                      <a:lnTo>
                        <a:pt x="116" y="101"/>
                      </a:lnTo>
                      <a:lnTo>
                        <a:pt x="116" y="100"/>
                      </a:lnTo>
                      <a:lnTo>
                        <a:pt x="116" y="99"/>
                      </a:lnTo>
                      <a:lnTo>
                        <a:pt x="116" y="98"/>
                      </a:lnTo>
                      <a:lnTo>
                        <a:pt x="116" y="97"/>
                      </a:lnTo>
                      <a:lnTo>
                        <a:pt x="116" y="96"/>
                      </a:lnTo>
                      <a:lnTo>
                        <a:pt x="116" y="95"/>
                      </a:lnTo>
                      <a:lnTo>
                        <a:pt x="116" y="94"/>
                      </a:lnTo>
                      <a:lnTo>
                        <a:pt x="116" y="93"/>
                      </a:lnTo>
                      <a:lnTo>
                        <a:pt x="116" y="92"/>
                      </a:lnTo>
                      <a:lnTo>
                        <a:pt x="116" y="91"/>
                      </a:lnTo>
                      <a:lnTo>
                        <a:pt x="115" y="90"/>
                      </a:lnTo>
                      <a:lnTo>
                        <a:pt x="115" y="88"/>
                      </a:lnTo>
                      <a:lnTo>
                        <a:pt x="115" y="87"/>
                      </a:lnTo>
                      <a:lnTo>
                        <a:pt x="115" y="86"/>
                      </a:lnTo>
                      <a:lnTo>
                        <a:pt x="115" y="85"/>
                      </a:lnTo>
                      <a:lnTo>
                        <a:pt x="115" y="84"/>
                      </a:lnTo>
                      <a:lnTo>
                        <a:pt x="115" y="83"/>
                      </a:lnTo>
                      <a:lnTo>
                        <a:pt x="115" y="82"/>
                      </a:lnTo>
                      <a:lnTo>
                        <a:pt x="115" y="81"/>
                      </a:lnTo>
                      <a:lnTo>
                        <a:pt x="115" y="80"/>
                      </a:lnTo>
                      <a:lnTo>
                        <a:pt x="115" y="79"/>
                      </a:lnTo>
                      <a:lnTo>
                        <a:pt x="115" y="78"/>
                      </a:lnTo>
                      <a:lnTo>
                        <a:pt x="115" y="77"/>
                      </a:lnTo>
                      <a:lnTo>
                        <a:pt x="115" y="76"/>
                      </a:lnTo>
                      <a:lnTo>
                        <a:pt x="115" y="75"/>
                      </a:lnTo>
                      <a:lnTo>
                        <a:pt x="115" y="74"/>
                      </a:lnTo>
                      <a:lnTo>
                        <a:pt x="115" y="72"/>
                      </a:lnTo>
                      <a:lnTo>
                        <a:pt x="115" y="71"/>
                      </a:lnTo>
                      <a:lnTo>
                        <a:pt x="115" y="70"/>
                      </a:lnTo>
                      <a:lnTo>
                        <a:pt x="115" y="69"/>
                      </a:lnTo>
                      <a:lnTo>
                        <a:pt x="115" y="68"/>
                      </a:lnTo>
                      <a:lnTo>
                        <a:pt x="115" y="67"/>
                      </a:lnTo>
                      <a:lnTo>
                        <a:pt x="115" y="66"/>
                      </a:lnTo>
                      <a:lnTo>
                        <a:pt x="115" y="65"/>
                      </a:lnTo>
                      <a:lnTo>
                        <a:pt x="115" y="64"/>
                      </a:lnTo>
                      <a:lnTo>
                        <a:pt x="115" y="63"/>
                      </a:lnTo>
                      <a:lnTo>
                        <a:pt x="116" y="62"/>
                      </a:lnTo>
                      <a:lnTo>
                        <a:pt x="116" y="61"/>
                      </a:lnTo>
                      <a:lnTo>
                        <a:pt x="116" y="60"/>
                      </a:lnTo>
                      <a:lnTo>
                        <a:pt x="116" y="59"/>
                      </a:lnTo>
                      <a:lnTo>
                        <a:pt x="116" y="58"/>
                      </a:lnTo>
                      <a:lnTo>
                        <a:pt x="116" y="57"/>
                      </a:lnTo>
                      <a:lnTo>
                        <a:pt x="116" y="55"/>
                      </a:lnTo>
                      <a:lnTo>
                        <a:pt x="116" y="54"/>
                      </a:lnTo>
                      <a:lnTo>
                        <a:pt x="116" y="53"/>
                      </a:lnTo>
                      <a:lnTo>
                        <a:pt x="116" y="52"/>
                      </a:lnTo>
                      <a:lnTo>
                        <a:pt x="116" y="51"/>
                      </a:lnTo>
                      <a:lnTo>
                        <a:pt x="116" y="50"/>
                      </a:lnTo>
                      <a:lnTo>
                        <a:pt x="116" y="49"/>
                      </a:lnTo>
                      <a:lnTo>
                        <a:pt x="116" y="48"/>
                      </a:lnTo>
                      <a:lnTo>
                        <a:pt x="116" y="47"/>
                      </a:lnTo>
                      <a:lnTo>
                        <a:pt x="116" y="46"/>
                      </a:lnTo>
                      <a:lnTo>
                        <a:pt x="116" y="45"/>
                      </a:lnTo>
                      <a:lnTo>
                        <a:pt x="116" y="44"/>
                      </a:lnTo>
                      <a:lnTo>
                        <a:pt x="116" y="43"/>
                      </a:lnTo>
                      <a:lnTo>
                        <a:pt x="116" y="42"/>
                      </a:lnTo>
                      <a:lnTo>
                        <a:pt x="116" y="41"/>
                      </a:lnTo>
                      <a:lnTo>
                        <a:pt x="116" y="40"/>
                      </a:lnTo>
                      <a:lnTo>
                        <a:pt x="116" y="38"/>
                      </a:lnTo>
                      <a:lnTo>
                        <a:pt x="116" y="37"/>
                      </a:lnTo>
                      <a:lnTo>
                        <a:pt x="116" y="36"/>
                      </a:lnTo>
                      <a:lnTo>
                        <a:pt x="116" y="35"/>
                      </a:lnTo>
                      <a:lnTo>
                        <a:pt x="116" y="34"/>
                      </a:lnTo>
                      <a:lnTo>
                        <a:pt x="116" y="33"/>
                      </a:lnTo>
                      <a:lnTo>
                        <a:pt x="116" y="32"/>
                      </a:lnTo>
                      <a:lnTo>
                        <a:pt x="116" y="31"/>
                      </a:lnTo>
                      <a:lnTo>
                        <a:pt x="116" y="30"/>
                      </a:lnTo>
                      <a:lnTo>
                        <a:pt x="116" y="29"/>
                      </a:lnTo>
                      <a:lnTo>
                        <a:pt x="116" y="28"/>
                      </a:lnTo>
                      <a:lnTo>
                        <a:pt x="116" y="27"/>
                      </a:lnTo>
                      <a:lnTo>
                        <a:pt x="116" y="26"/>
                      </a:lnTo>
                      <a:lnTo>
                        <a:pt x="116" y="25"/>
                      </a:lnTo>
                      <a:lnTo>
                        <a:pt x="116" y="24"/>
                      </a:lnTo>
                      <a:lnTo>
                        <a:pt x="116" y="22"/>
                      </a:lnTo>
                      <a:lnTo>
                        <a:pt x="116" y="21"/>
                      </a:lnTo>
                      <a:lnTo>
                        <a:pt x="116" y="20"/>
                      </a:lnTo>
                      <a:lnTo>
                        <a:pt x="116" y="19"/>
                      </a:lnTo>
                      <a:lnTo>
                        <a:pt x="116" y="18"/>
                      </a:lnTo>
                      <a:lnTo>
                        <a:pt x="116" y="17"/>
                      </a:lnTo>
                      <a:lnTo>
                        <a:pt x="116" y="16"/>
                      </a:lnTo>
                      <a:lnTo>
                        <a:pt x="116" y="15"/>
                      </a:lnTo>
                      <a:lnTo>
                        <a:pt x="116" y="14"/>
                      </a:lnTo>
                      <a:lnTo>
                        <a:pt x="116" y="13"/>
                      </a:lnTo>
                      <a:lnTo>
                        <a:pt x="116" y="12"/>
                      </a:lnTo>
                      <a:lnTo>
                        <a:pt x="116" y="11"/>
                      </a:lnTo>
                      <a:lnTo>
                        <a:pt x="116" y="10"/>
                      </a:lnTo>
                      <a:lnTo>
                        <a:pt x="116" y="9"/>
                      </a:lnTo>
                      <a:lnTo>
                        <a:pt x="116" y="8"/>
                      </a:lnTo>
                      <a:lnTo>
                        <a:pt x="116" y="7"/>
                      </a:lnTo>
                      <a:lnTo>
                        <a:pt x="116" y="5"/>
                      </a:lnTo>
                      <a:lnTo>
                        <a:pt x="116" y="4"/>
                      </a:lnTo>
                      <a:lnTo>
                        <a:pt x="116" y="3"/>
                      </a:lnTo>
                      <a:lnTo>
                        <a:pt x="116" y="2"/>
                      </a:lnTo>
                      <a:lnTo>
                        <a:pt x="116" y="1"/>
                      </a:lnTo>
                      <a:lnTo>
                        <a:pt x="116" y="0"/>
                      </a:lnTo>
                      <a:lnTo>
                        <a:pt x="116" y="0"/>
                      </a:lnTo>
                      <a:lnTo>
                        <a:pt x="116" y="1"/>
                      </a:lnTo>
                      <a:lnTo>
                        <a:pt x="116" y="2"/>
                      </a:lnTo>
                      <a:lnTo>
                        <a:pt x="116" y="3"/>
                      </a:lnTo>
                      <a:lnTo>
                        <a:pt x="116" y="4"/>
                      </a:lnTo>
                      <a:lnTo>
                        <a:pt x="116" y="5"/>
                      </a:lnTo>
                      <a:lnTo>
                        <a:pt x="116" y="7"/>
                      </a:lnTo>
                      <a:lnTo>
                        <a:pt x="116" y="8"/>
                      </a:lnTo>
                      <a:lnTo>
                        <a:pt x="116" y="9"/>
                      </a:lnTo>
                      <a:lnTo>
                        <a:pt x="116" y="10"/>
                      </a:lnTo>
                      <a:lnTo>
                        <a:pt x="116" y="11"/>
                      </a:lnTo>
                      <a:lnTo>
                        <a:pt x="116" y="12"/>
                      </a:lnTo>
                      <a:lnTo>
                        <a:pt x="116" y="13"/>
                      </a:lnTo>
                      <a:lnTo>
                        <a:pt x="116" y="14"/>
                      </a:lnTo>
                      <a:lnTo>
                        <a:pt x="116" y="15"/>
                      </a:lnTo>
                      <a:lnTo>
                        <a:pt x="116" y="16"/>
                      </a:lnTo>
                      <a:lnTo>
                        <a:pt x="116" y="17"/>
                      </a:lnTo>
                      <a:lnTo>
                        <a:pt x="116" y="18"/>
                      </a:lnTo>
                      <a:lnTo>
                        <a:pt x="116" y="19"/>
                      </a:lnTo>
                      <a:lnTo>
                        <a:pt x="116" y="20"/>
                      </a:lnTo>
                      <a:lnTo>
                        <a:pt x="116" y="21"/>
                      </a:lnTo>
                      <a:lnTo>
                        <a:pt x="116" y="22"/>
                      </a:lnTo>
                      <a:lnTo>
                        <a:pt x="116" y="24"/>
                      </a:lnTo>
                      <a:lnTo>
                        <a:pt x="116" y="25"/>
                      </a:lnTo>
                      <a:lnTo>
                        <a:pt x="116" y="26"/>
                      </a:lnTo>
                      <a:lnTo>
                        <a:pt x="116" y="27"/>
                      </a:lnTo>
                      <a:lnTo>
                        <a:pt x="116" y="28"/>
                      </a:lnTo>
                      <a:lnTo>
                        <a:pt x="117" y="29"/>
                      </a:lnTo>
                      <a:lnTo>
                        <a:pt x="117" y="30"/>
                      </a:lnTo>
                      <a:lnTo>
                        <a:pt x="117" y="31"/>
                      </a:lnTo>
                      <a:lnTo>
                        <a:pt x="117" y="32"/>
                      </a:lnTo>
                      <a:lnTo>
                        <a:pt x="117" y="33"/>
                      </a:lnTo>
                      <a:lnTo>
                        <a:pt x="117" y="34"/>
                      </a:lnTo>
                      <a:lnTo>
                        <a:pt x="117" y="35"/>
                      </a:lnTo>
                      <a:lnTo>
                        <a:pt x="117" y="36"/>
                      </a:lnTo>
                      <a:lnTo>
                        <a:pt x="117" y="37"/>
                      </a:lnTo>
                      <a:lnTo>
                        <a:pt x="117" y="38"/>
                      </a:lnTo>
                      <a:lnTo>
                        <a:pt x="117" y="40"/>
                      </a:lnTo>
                      <a:lnTo>
                        <a:pt x="117" y="41"/>
                      </a:lnTo>
                      <a:lnTo>
                        <a:pt x="117" y="42"/>
                      </a:lnTo>
                      <a:lnTo>
                        <a:pt x="117" y="43"/>
                      </a:lnTo>
                      <a:lnTo>
                        <a:pt x="117" y="44"/>
                      </a:lnTo>
                      <a:lnTo>
                        <a:pt x="117" y="45"/>
                      </a:lnTo>
                      <a:lnTo>
                        <a:pt x="117" y="46"/>
                      </a:lnTo>
                      <a:lnTo>
                        <a:pt x="117" y="47"/>
                      </a:lnTo>
                      <a:lnTo>
                        <a:pt x="117" y="48"/>
                      </a:lnTo>
                      <a:lnTo>
                        <a:pt x="117" y="49"/>
                      </a:lnTo>
                      <a:lnTo>
                        <a:pt x="117" y="50"/>
                      </a:lnTo>
                      <a:lnTo>
                        <a:pt x="117" y="51"/>
                      </a:lnTo>
                      <a:lnTo>
                        <a:pt x="117" y="52"/>
                      </a:lnTo>
                      <a:lnTo>
                        <a:pt x="117" y="53"/>
                      </a:lnTo>
                      <a:lnTo>
                        <a:pt x="117" y="54"/>
                      </a:lnTo>
                      <a:lnTo>
                        <a:pt x="117" y="55"/>
                      </a:lnTo>
                      <a:lnTo>
                        <a:pt x="117" y="57"/>
                      </a:lnTo>
                      <a:lnTo>
                        <a:pt x="117" y="58"/>
                      </a:lnTo>
                      <a:lnTo>
                        <a:pt x="117" y="59"/>
                      </a:lnTo>
                      <a:lnTo>
                        <a:pt x="117" y="60"/>
                      </a:lnTo>
                      <a:lnTo>
                        <a:pt x="117" y="61"/>
                      </a:lnTo>
                      <a:lnTo>
                        <a:pt x="117" y="62"/>
                      </a:lnTo>
                      <a:lnTo>
                        <a:pt x="117" y="63"/>
                      </a:lnTo>
                      <a:lnTo>
                        <a:pt x="117" y="64"/>
                      </a:lnTo>
                      <a:lnTo>
                        <a:pt x="117" y="65"/>
                      </a:lnTo>
                      <a:lnTo>
                        <a:pt x="117" y="66"/>
                      </a:lnTo>
                      <a:lnTo>
                        <a:pt x="117" y="67"/>
                      </a:lnTo>
                      <a:lnTo>
                        <a:pt x="117" y="68"/>
                      </a:lnTo>
                      <a:lnTo>
                        <a:pt x="117" y="69"/>
                      </a:lnTo>
                      <a:lnTo>
                        <a:pt x="117" y="70"/>
                      </a:lnTo>
                      <a:lnTo>
                        <a:pt x="117" y="71"/>
                      </a:lnTo>
                      <a:lnTo>
                        <a:pt x="117" y="72"/>
                      </a:lnTo>
                      <a:lnTo>
                        <a:pt x="117" y="74"/>
                      </a:lnTo>
                      <a:lnTo>
                        <a:pt x="117" y="75"/>
                      </a:lnTo>
                      <a:lnTo>
                        <a:pt x="117" y="76"/>
                      </a:lnTo>
                      <a:lnTo>
                        <a:pt x="117" y="77"/>
                      </a:lnTo>
                      <a:lnTo>
                        <a:pt x="117" y="78"/>
                      </a:lnTo>
                      <a:lnTo>
                        <a:pt x="117" y="79"/>
                      </a:lnTo>
                      <a:lnTo>
                        <a:pt x="117" y="80"/>
                      </a:lnTo>
                      <a:lnTo>
                        <a:pt x="117" y="81"/>
                      </a:lnTo>
                      <a:lnTo>
                        <a:pt x="117" y="82"/>
                      </a:lnTo>
                      <a:lnTo>
                        <a:pt x="117" y="83"/>
                      </a:lnTo>
                      <a:lnTo>
                        <a:pt x="117" y="84"/>
                      </a:lnTo>
                      <a:lnTo>
                        <a:pt x="117" y="85"/>
                      </a:lnTo>
                      <a:lnTo>
                        <a:pt x="117" y="86"/>
                      </a:lnTo>
                      <a:lnTo>
                        <a:pt x="117" y="87"/>
                      </a:lnTo>
                      <a:lnTo>
                        <a:pt x="117" y="88"/>
                      </a:lnTo>
                      <a:lnTo>
                        <a:pt x="117" y="90"/>
                      </a:lnTo>
                      <a:lnTo>
                        <a:pt x="117" y="91"/>
                      </a:lnTo>
                      <a:lnTo>
                        <a:pt x="117" y="92"/>
                      </a:lnTo>
                      <a:lnTo>
                        <a:pt x="117" y="93"/>
                      </a:lnTo>
                      <a:lnTo>
                        <a:pt x="117" y="94"/>
                      </a:lnTo>
                      <a:lnTo>
                        <a:pt x="117" y="95"/>
                      </a:lnTo>
                      <a:lnTo>
                        <a:pt x="117" y="96"/>
                      </a:lnTo>
                      <a:lnTo>
                        <a:pt x="117" y="97"/>
                      </a:lnTo>
                      <a:lnTo>
                        <a:pt x="117" y="98"/>
                      </a:lnTo>
                      <a:lnTo>
                        <a:pt x="117" y="99"/>
                      </a:lnTo>
                      <a:lnTo>
                        <a:pt x="117" y="100"/>
                      </a:lnTo>
                      <a:lnTo>
                        <a:pt x="117" y="101"/>
                      </a:lnTo>
                      <a:lnTo>
                        <a:pt x="117" y="102"/>
                      </a:lnTo>
                      <a:lnTo>
                        <a:pt x="117" y="103"/>
                      </a:lnTo>
                      <a:lnTo>
                        <a:pt x="117" y="104"/>
                      </a:lnTo>
                      <a:lnTo>
                        <a:pt x="117" y="105"/>
                      </a:lnTo>
                      <a:lnTo>
                        <a:pt x="117" y="107"/>
                      </a:lnTo>
                      <a:lnTo>
                        <a:pt x="117" y="108"/>
                      </a:lnTo>
                      <a:lnTo>
                        <a:pt x="117" y="109"/>
                      </a:lnTo>
                      <a:lnTo>
                        <a:pt x="117" y="110"/>
                      </a:lnTo>
                      <a:lnTo>
                        <a:pt x="117" y="111"/>
                      </a:lnTo>
                      <a:lnTo>
                        <a:pt x="117" y="112"/>
                      </a:lnTo>
                      <a:lnTo>
                        <a:pt x="117" y="113"/>
                      </a:lnTo>
                      <a:lnTo>
                        <a:pt x="117" y="114"/>
                      </a:lnTo>
                      <a:lnTo>
                        <a:pt x="117" y="115"/>
                      </a:lnTo>
                      <a:lnTo>
                        <a:pt x="117" y="116"/>
                      </a:lnTo>
                      <a:lnTo>
                        <a:pt x="117" y="117"/>
                      </a:lnTo>
                      <a:lnTo>
                        <a:pt x="117" y="118"/>
                      </a:lnTo>
                      <a:lnTo>
                        <a:pt x="117" y="119"/>
                      </a:lnTo>
                      <a:lnTo>
                        <a:pt x="117" y="120"/>
                      </a:lnTo>
                      <a:lnTo>
                        <a:pt x="117" y="121"/>
                      </a:lnTo>
                      <a:lnTo>
                        <a:pt x="117" y="122"/>
                      </a:lnTo>
                      <a:lnTo>
                        <a:pt x="117" y="124"/>
                      </a:lnTo>
                      <a:lnTo>
                        <a:pt x="117" y="125"/>
                      </a:lnTo>
                      <a:lnTo>
                        <a:pt x="117" y="126"/>
                      </a:lnTo>
                      <a:lnTo>
                        <a:pt x="117" y="127"/>
                      </a:lnTo>
                      <a:lnTo>
                        <a:pt x="117" y="128"/>
                      </a:lnTo>
                      <a:lnTo>
                        <a:pt x="117" y="129"/>
                      </a:lnTo>
                      <a:lnTo>
                        <a:pt x="117" y="130"/>
                      </a:lnTo>
                      <a:lnTo>
                        <a:pt x="117" y="131"/>
                      </a:lnTo>
                      <a:lnTo>
                        <a:pt x="117" y="132"/>
                      </a:lnTo>
                      <a:lnTo>
                        <a:pt x="117" y="133"/>
                      </a:lnTo>
                      <a:lnTo>
                        <a:pt x="117" y="134"/>
                      </a:lnTo>
                      <a:lnTo>
                        <a:pt x="117" y="135"/>
                      </a:lnTo>
                      <a:lnTo>
                        <a:pt x="117" y="136"/>
                      </a:lnTo>
                      <a:lnTo>
                        <a:pt x="117" y="137"/>
                      </a:lnTo>
                      <a:lnTo>
                        <a:pt x="117" y="138"/>
                      </a:lnTo>
                      <a:lnTo>
                        <a:pt x="117" y="140"/>
                      </a:lnTo>
                      <a:lnTo>
                        <a:pt x="117" y="141"/>
                      </a:lnTo>
                      <a:lnTo>
                        <a:pt x="118" y="142"/>
                      </a:lnTo>
                      <a:lnTo>
                        <a:pt x="118" y="143"/>
                      </a:lnTo>
                      <a:lnTo>
                        <a:pt x="118" y="144"/>
                      </a:lnTo>
                      <a:lnTo>
                        <a:pt x="118" y="145"/>
                      </a:lnTo>
                      <a:lnTo>
                        <a:pt x="118" y="146"/>
                      </a:lnTo>
                      <a:lnTo>
                        <a:pt x="118" y="147"/>
                      </a:lnTo>
                      <a:lnTo>
                        <a:pt x="118" y="148"/>
                      </a:lnTo>
                      <a:lnTo>
                        <a:pt x="118" y="149"/>
                      </a:lnTo>
                      <a:lnTo>
                        <a:pt x="118" y="150"/>
                      </a:lnTo>
                      <a:lnTo>
                        <a:pt x="118" y="151"/>
                      </a:lnTo>
                      <a:lnTo>
                        <a:pt x="119" y="152"/>
                      </a:lnTo>
                      <a:lnTo>
                        <a:pt x="119" y="153"/>
                      </a:lnTo>
                      <a:lnTo>
                        <a:pt x="119" y="154"/>
                      </a:lnTo>
                      <a:lnTo>
                        <a:pt x="119" y="155"/>
                      </a:lnTo>
                      <a:lnTo>
                        <a:pt x="119" y="157"/>
                      </a:lnTo>
                      <a:lnTo>
                        <a:pt x="119" y="158"/>
                      </a:lnTo>
                      <a:lnTo>
                        <a:pt x="119" y="159"/>
                      </a:lnTo>
                      <a:lnTo>
                        <a:pt x="120" y="160"/>
                      </a:lnTo>
                      <a:lnTo>
                        <a:pt x="120" y="161"/>
                      </a:lnTo>
                      <a:lnTo>
                        <a:pt x="120" y="162"/>
                      </a:lnTo>
                      <a:lnTo>
                        <a:pt x="120" y="163"/>
                      </a:lnTo>
                      <a:lnTo>
                        <a:pt x="120" y="164"/>
                      </a:lnTo>
                      <a:lnTo>
                        <a:pt x="120" y="165"/>
                      </a:lnTo>
                      <a:lnTo>
                        <a:pt x="120" y="166"/>
                      </a:lnTo>
                      <a:lnTo>
                        <a:pt x="121" y="167"/>
                      </a:lnTo>
                      <a:lnTo>
                        <a:pt x="121" y="168"/>
                      </a:lnTo>
                      <a:lnTo>
                        <a:pt x="121" y="169"/>
                      </a:lnTo>
                      <a:lnTo>
                        <a:pt x="121" y="170"/>
                      </a:lnTo>
                      <a:lnTo>
                        <a:pt x="121" y="171"/>
                      </a:lnTo>
                      <a:lnTo>
                        <a:pt x="121" y="172"/>
                      </a:lnTo>
                      <a:lnTo>
                        <a:pt x="122" y="174"/>
                      </a:lnTo>
                      <a:lnTo>
                        <a:pt x="122" y="175"/>
                      </a:lnTo>
                      <a:lnTo>
                        <a:pt x="122" y="176"/>
                      </a:lnTo>
                      <a:lnTo>
                        <a:pt x="122" y="177"/>
                      </a:lnTo>
                      <a:lnTo>
                        <a:pt x="122" y="178"/>
                      </a:lnTo>
                      <a:lnTo>
                        <a:pt x="122" y="179"/>
                      </a:lnTo>
                      <a:lnTo>
                        <a:pt x="123" y="180"/>
                      </a:lnTo>
                      <a:lnTo>
                        <a:pt x="123" y="181"/>
                      </a:lnTo>
                      <a:lnTo>
                        <a:pt x="123" y="182"/>
                      </a:lnTo>
                      <a:lnTo>
                        <a:pt x="123" y="183"/>
                      </a:lnTo>
                      <a:lnTo>
                        <a:pt x="123" y="184"/>
                      </a:lnTo>
                      <a:lnTo>
                        <a:pt x="124" y="185"/>
                      </a:lnTo>
                      <a:lnTo>
                        <a:pt x="124" y="186"/>
                      </a:lnTo>
                      <a:lnTo>
                        <a:pt x="124" y="187"/>
                      </a:lnTo>
                      <a:lnTo>
                        <a:pt x="124" y="188"/>
                      </a:lnTo>
                      <a:lnTo>
                        <a:pt x="125" y="190"/>
                      </a:lnTo>
                      <a:lnTo>
                        <a:pt x="125" y="191"/>
                      </a:lnTo>
                      <a:lnTo>
                        <a:pt x="125" y="192"/>
                      </a:lnTo>
                      <a:lnTo>
                        <a:pt x="125" y="193"/>
                      </a:lnTo>
                      <a:lnTo>
                        <a:pt x="126" y="194"/>
                      </a:lnTo>
                      <a:lnTo>
                        <a:pt x="126" y="195"/>
                      </a:lnTo>
                      <a:lnTo>
                        <a:pt x="126" y="196"/>
                      </a:lnTo>
                      <a:lnTo>
                        <a:pt x="127" y="197"/>
                      </a:lnTo>
                      <a:lnTo>
                        <a:pt x="127" y="198"/>
                      </a:lnTo>
                      <a:lnTo>
                        <a:pt x="127" y="199"/>
                      </a:lnTo>
                      <a:lnTo>
                        <a:pt x="127" y="200"/>
                      </a:lnTo>
                      <a:lnTo>
                        <a:pt x="128" y="201"/>
                      </a:lnTo>
                      <a:lnTo>
                        <a:pt x="128" y="202"/>
                      </a:lnTo>
                      <a:lnTo>
                        <a:pt x="128" y="203"/>
                      </a:lnTo>
                      <a:lnTo>
                        <a:pt x="129" y="204"/>
                      </a:lnTo>
                      <a:lnTo>
                        <a:pt x="129" y="205"/>
                      </a:lnTo>
                      <a:lnTo>
                        <a:pt x="130" y="207"/>
                      </a:lnTo>
                      <a:lnTo>
                        <a:pt x="130" y="208"/>
                      </a:lnTo>
                      <a:lnTo>
                        <a:pt x="130" y="209"/>
                      </a:lnTo>
                      <a:lnTo>
                        <a:pt x="131" y="210"/>
                      </a:lnTo>
                      <a:lnTo>
                        <a:pt x="131" y="211"/>
                      </a:lnTo>
                      <a:lnTo>
                        <a:pt x="131" y="212"/>
                      </a:lnTo>
                      <a:lnTo>
                        <a:pt x="132" y="213"/>
                      </a:lnTo>
                      <a:lnTo>
                        <a:pt x="132" y="214"/>
                      </a:lnTo>
                      <a:lnTo>
                        <a:pt x="133" y="215"/>
                      </a:lnTo>
                      <a:lnTo>
                        <a:pt x="133" y="216"/>
                      </a:lnTo>
                      <a:lnTo>
                        <a:pt x="133" y="217"/>
                      </a:lnTo>
                      <a:lnTo>
                        <a:pt x="134" y="218"/>
                      </a:lnTo>
                      <a:lnTo>
                        <a:pt x="134" y="219"/>
                      </a:lnTo>
                      <a:lnTo>
                        <a:pt x="135" y="220"/>
                      </a:lnTo>
                      <a:lnTo>
                        <a:pt x="135" y="221"/>
                      </a:lnTo>
                      <a:lnTo>
                        <a:pt x="135" y="222"/>
                      </a:lnTo>
                      <a:lnTo>
                        <a:pt x="136" y="224"/>
                      </a:lnTo>
                      <a:lnTo>
                        <a:pt x="136" y="225"/>
                      </a:lnTo>
                      <a:lnTo>
                        <a:pt x="137" y="226"/>
                      </a:lnTo>
                      <a:lnTo>
                        <a:pt x="137" y="227"/>
                      </a:lnTo>
                      <a:lnTo>
                        <a:pt x="138" y="228"/>
                      </a:lnTo>
                      <a:lnTo>
                        <a:pt x="138" y="229"/>
                      </a:lnTo>
                      <a:lnTo>
                        <a:pt x="138" y="230"/>
                      </a:lnTo>
                      <a:lnTo>
                        <a:pt x="139" y="231"/>
                      </a:lnTo>
                      <a:lnTo>
                        <a:pt x="139" y="232"/>
                      </a:lnTo>
                      <a:lnTo>
                        <a:pt x="140" y="233"/>
                      </a:lnTo>
                      <a:lnTo>
                        <a:pt x="140" y="234"/>
                      </a:lnTo>
                      <a:lnTo>
                        <a:pt x="141" y="235"/>
                      </a:lnTo>
                      <a:lnTo>
                        <a:pt x="141" y="236"/>
                      </a:lnTo>
                      <a:lnTo>
                        <a:pt x="142" y="237"/>
                      </a:lnTo>
                      <a:lnTo>
                        <a:pt x="142" y="238"/>
                      </a:lnTo>
                      <a:lnTo>
                        <a:pt x="143" y="240"/>
                      </a:lnTo>
                      <a:lnTo>
                        <a:pt x="144" y="241"/>
                      </a:lnTo>
                      <a:lnTo>
                        <a:pt x="144" y="242"/>
                      </a:lnTo>
                      <a:lnTo>
                        <a:pt x="145" y="243"/>
                      </a:lnTo>
                      <a:lnTo>
                        <a:pt x="145" y="244"/>
                      </a:lnTo>
                      <a:lnTo>
                        <a:pt x="146" y="245"/>
                      </a:lnTo>
                      <a:lnTo>
                        <a:pt x="147" y="246"/>
                      </a:lnTo>
                      <a:lnTo>
                        <a:pt x="147" y="247"/>
                      </a:lnTo>
                      <a:lnTo>
                        <a:pt x="148" y="248"/>
                      </a:lnTo>
                      <a:lnTo>
                        <a:pt x="149" y="249"/>
                      </a:lnTo>
                      <a:lnTo>
                        <a:pt x="150" y="250"/>
                      </a:lnTo>
                      <a:lnTo>
                        <a:pt x="151" y="251"/>
                      </a:lnTo>
                      <a:lnTo>
                        <a:pt x="151" y="252"/>
                      </a:lnTo>
                      <a:lnTo>
                        <a:pt x="152" y="253"/>
                      </a:lnTo>
                      <a:lnTo>
                        <a:pt x="153" y="254"/>
                      </a:lnTo>
                      <a:lnTo>
                        <a:pt x="154" y="255"/>
                      </a:lnTo>
                      <a:lnTo>
                        <a:pt x="155" y="257"/>
                      </a:lnTo>
                      <a:lnTo>
                        <a:pt x="156" y="258"/>
                      </a:lnTo>
                      <a:lnTo>
                        <a:pt x="157" y="259"/>
                      </a:lnTo>
                      <a:lnTo>
                        <a:pt x="157" y="260"/>
                      </a:lnTo>
                      <a:lnTo>
                        <a:pt x="158" y="261"/>
                      </a:lnTo>
                      <a:lnTo>
                        <a:pt x="159" y="262"/>
                      </a:lnTo>
                      <a:lnTo>
                        <a:pt x="160" y="263"/>
                      </a:lnTo>
                      <a:lnTo>
                        <a:pt x="161" y="264"/>
                      </a:lnTo>
                      <a:lnTo>
                        <a:pt x="162" y="265"/>
                      </a:lnTo>
                      <a:lnTo>
                        <a:pt x="163" y="266"/>
                      </a:lnTo>
                      <a:lnTo>
                        <a:pt x="164" y="267"/>
                      </a:lnTo>
                      <a:lnTo>
                        <a:pt x="165" y="268"/>
                      </a:lnTo>
                      <a:lnTo>
                        <a:pt x="166" y="269"/>
                      </a:lnTo>
                      <a:lnTo>
                        <a:pt x="167" y="270"/>
                      </a:lnTo>
                      <a:lnTo>
                        <a:pt x="168" y="271"/>
                      </a:lnTo>
                      <a:lnTo>
                        <a:pt x="169" y="272"/>
                      </a:lnTo>
                      <a:lnTo>
                        <a:pt x="170" y="274"/>
                      </a:lnTo>
                      <a:lnTo>
                        <a:pt x="171" y="275"/>
                      </a:lnTo>
                      <a:lnTo>
                        <a:pt x="172" y="276"/>
                      </a:lnTo>
                      <a:lnTo>
                        <a:pt x="173" y="277"/>
                      </a:lnTo>
                      <a:lnTo>
                        <a:pt x="174" y="278"/>
                      </a:lnTo>
                      <a:lnTo>
                        <a:pt x="175" y="279"/>
                      </a:lnTo>
                      <a:lnTo>
                        <a:pt x="176" y="280"/>
                      </a:lnTo>
                      <a:lnTo>
                        <a:pt x="177" y="281"/>
                      </a:lnTo>
                      <a:lnTo>
                        <a:pt x="178" y="282"/>
                      </a:lnTo>
                      <a:lnTo>
                        <a:pt x="179" y="283"/>
                      </a:lnTo>
                      <a:lnTo>
                        <a:pt x="180" y="284"/>
                      </a:lnTo>
                      <a:lnTo>
                        <a:pt x="181" y="285"/>
                      </a:lnTo>
                      <a:lnTo>
                        <a:pt x="182" y="286"/>
                      </a:lnTo>
                      <a:lnTo>
                        <a:pt x="183" y="287"/>
                      </a:lnTo>
                      <a:lnTo>
                        <a:pt x="184" y="288"/>
                      </a:lnTo>
                      <a:lnTo>
                        <a:pt x="185" y="290"/>
                      </a:lnTo>
                      <a:lnTo>
                        <a:pt x="186" y="291"/>
                      </a:lnTo>
                      <a:lnTo>
                        <a:pt x="187" y="292"/>
                      </a:lnTo>
                      <a:lnTo>
                        <a:pt x="187" y="293"/>
                      </a:lnTo>
                      <a:lnTo>
                        <a:pt x="188" y="294"/>
                      </a:lnTo>
                      <a:lnTo>
                        <a:pt x="189" y="295"/>
                      </a:lnTo>
                      <a:lnTo>
                        <a:pt x="190" y="296"/>
                      </a:lnTo>
                      <a:lnTo>
                        <a:pt x="190" y="297"/>
                      </a:lnTo>
                      <a:lnTo>
                        <a:pt x="191" y="298"/>
                      </a:lnTo>
                      <a:lnTo>
                        <a:pt x="191" y="299"/>
                      </a:lnTo>
                      <a:lnTo>
                        <a:pt x="192" y="300"/>
                      </a:lnTo>
                      <a:lnTo>
                        <a:pt x="192" y="301"/>
                      </a:lnTo>
                      <a:lnTo>
                        <a:pt x="193" y="302"/>
                      </a:lnTo>
                      <a:lnTo>
                        <a:pt x="193" y="303"/>
                      </a:lnTo>
                      <a:lnTo>
                        <a:pt x="194" y="304"/>
                      </a:lnTo>
                      <a:lnTo>
                        <a:pt x="194" y="305"/>
                      </a:lnTo>
                      <a:lnTo>
                        <a:pt x="194" y="307"/>
                      </a:lnTo>
                      <a:lnTo>
                        <a:pt x="194" y="308"/>
                      </a:lnTo>
                      <a:lnTo>
                        <a:pt x="195" y="309"/>
                      </a:lnTo>
                      <a:lnTo>
                        <a:pt x="195" y="310"/>
                      </a:lnTo>
                      <a:lnTo>
                        <a:pt x="195" y="311"/>
                      </a:lnTo>
                      <a:lnTo>
                        <a:pt x="195" y="312"/>
                      </a:lnTo>
                      <a:lnTo>
                        <a:pt x="195" y="313"/>
                      </a:lnTo>
                      <a:lnTo>
                        <a:pt x="195" y="314"/>
                      </a:lnTo>
                      <a:lnTo>
                        <a:pt x="195" y="315"/>
                      </a:lnTo>
                      <a:lnTo>
                        <a:pt x="195" y="316"/>
                      </a:lnTo>
                      <a:lnTo>
                        <a:pt x="195" y="317"/>
                      </a:lnTo>
                      <a:lnTo>
                        <a:pt x="195" y="318"/>
                      </a:lnTo>
                      <a:lnTo>
                        <a:pt x="195" y="319"/>
                      </a:lnTo>
                      <a:lnTo>
                        <a:pt x="195" y="320"/>
                      </a:lnTo>
                      <a:lnTo>
                        <a:pt x="195" y="321"/>
                      </a:lnTo>
                      <a:lnTo>
                        <a:pt x="195" y="322"/>
                      </a:lnTo>
                      <a:lnTo>
                        <a:pt x="195" y="324"/>
                      </a:lnTo>
                      <a:lnTo>
                        <a:pt x="195" y="325"/>
                      </a:lnTo>
                      <a:lnTo>
                        <a:pt x="194" y="326"/>
                      </a:lnTo>
                      <a:lnTo>
                        <a:pt x="194" y="327"/>
                      </a:lnTo>
                      <a:lnTo>
                        <a:pt x="194" y="328"/>
                      </a:lnTo>
                      <a:lnTo>
                        <a:pt x="195" y="329"/>
                      </a:lnTo>
                      <a:lnTo>
                        <a:pt x="195" y="330"/>
                      </a:lnTo>
                      <a:lnTo>
                        <a:pt x="195" y="331"/>
                      </a:lnTo>
                      <a:lnTo>
                        <a:pt x="195" y="332"/>
                      </a:lnTo>
                      <a:lnTo>
                        <a:pt x="195" y="333"/>
                      </a:lnTo>
                      <a:lnTo>
                        <a:pt x="195" y="334"/>
                      </a:lnTo>
                      <a:lnTo>
                        <a:pt x="195" y="335"/>
                      </a:lnTo>
                      <a:lnTo>
                        <a:pt x="195" y="336"/>
                      </a:lnTo>
                      <a:lnTo>
                        <a:pt x="196" y="337"/>
                      </a:lnTo>
                      <a:lnTo>
                        <a:pt x="196" y="338"/>
                      </a:lnTo>
                      <a:lnTo>
                        <a:pt x="196" y="340"/>
                      </a:lnTo>
                      <a:lnTo>
                        <a:pt x="196" y="341"/>
                      </a:lnTo>
                      <a:lnTo>
                        <a:pt x="197" y="342"/>
                      </a:lnTo>
                      <a:lnTo>
                        <a:pt x="197" y="343"/>
                      </a:lnTo>
                      <a:lnTo>
                        <a:pt x="197" y="344"/>
                      </a:lnTo>
                      <a:lnTo>
                        <a:pt x="198" y="345"/>
                      </a:lnTo>
                      <a:lnTo>
                        <a:pt x="198" y="346"/>
                      </a:lnTo>
                      <a:lnTo>
                        <a:pt x="198" y="347"/>
                      </a:lnTo>
                      <a:lnTo>
                        <a:pt x="199" y="348"/>
                      </a:lnTo>
                      <a:lnTo>
                        <a:pt x="199" y="349"/>
                      </a:lnTo>
                      <a:lnTo>
                        <a:pt x="199" y="350"/>
                      </a:lnTo>
                      <a:lnTo>
                        <a:pt x="200" y="351"/>
                      </a:lnTo>
                      <a:lnTo>
                        <a:pt x="200" y="352"/>
                      </a:lnTo>
                      <a:lnTo>
                        <a:pt x="200" y="353"/>
                      </a:lnTo>
                      <a:lnTo>
                        <a:pt x="200" y="354"/>
                      </a:lnTo>
                      <a:lnTo>
                        <a:pt x="200" y="355"/>
                      </a:lnTo>
                      <a:lnTo>
                        <a:pt x="200" y="357"/>
                      </a:lnTo>
                      <a:lnTo>
                        <a:pt x="200" y="358"/>
                      </a:lnTo>
                      <a:lnTo>
                        <a:pt x="200" y="359"/>
                      </a:lnTo>
                      <a:lnTo>
                        <a:pt x="200" y="360"/>
                      </a:lnTo>
                      <a:lnTo>
                        <a:pt x="200" y="361"/>
                      </a:lnTo>
                      <a:lnTo>
                        <a:pt x="200" y="362"/>
                      </a:lnTo>
                      <a:lnTo>
                        <a:pt x="200" y="363"/>
                      </a:lnTo>
                      <a:lnTo>
                        <a:pt x="200" y="364"/>
                      </a:lnTo>
                      <a:lnTo>
                        <a:pt x="199" y="365"/>
                      </a:lnTo>
                      <a:lnTo>
                        <a:pt x="199" y="366"/>
                      </a:lnTo>
                      <a:lnTo>
                        <a:pt x="198" y="367"/>
                      </a:lnTo>
                      <a:lnTo>
                        <a:pt x="198" y="368"/>
                      </a:lnTo>
                      <a:lnTo>
                        <a:pt x="197" y="369"/>
                      </a:lnTo>
                      <a:lnTo>
                        <a:pt x="196" y="370"/>
                      </a:lnTo>
                      <a:lnTo>
                        <a:pt x="195" y="371"/>
                      </a:lnTo>
                      <a:lnTo>
                        <a:pt x="195" y="372"/>
                      </a:lnTo>
                      <a:lnTo>
                        <a:pt x="194" y="374"/>
                      </a:lnTo>
                      <a:lnTo>
                        <a:pt x="193" y="375"/>
                      </a:lnTo>
                      <a:lnTo>
                        <a:pt x="192" y="376"/>
                      </a:lnTo>
                      <a:lnTo>
                        <a:pt x="191" y="377"/>
                      </a:lnTo>
                      <a:lnTo>
                        <a:pt x="189" y="378"/>
                      </a:lnTo>
                      <a:lnTo>
                        <a:pt x="188" y="379"/>
                      </a:lnTo>
                      <a:lnTo>
                        <a:pt x="187" y="380"/>
                      </a:lnTo>
                      <a:lnTo>
                        <a:pt x="186" y="381"/>
                      </a:lnTo>
                      <a:lnTo>
                        <a:pt x="185" y="382"/>
                      </a:lnTo>
                      <a:lnTo>
                        <a:pt x="183" y="383"/>
                      </a:lnTo>
                      <a:lnTo>
                        <a:pt x="182" y="384"/>
                      </a:lnTo>
                      <a:lnTo>
                        <a:pt x="181" y="385"/>
                      </a:lnTo>
                      <a:lnTo>
                        <a:pt x="179" y="386"/>
                      </a:lnTo>
                      <a:lnTo>
                        <a:pt x="178" y="387"/>
                      </a:lnTo>
                      <a:lnTo>
                        <a:pt x="177" y="388"/>
                      </a:lnTo>
                      <a:lnTo>
                        <a:pt x="175" y="390"/>
                      </a:lnTo>
                      <a:lnTo>
                        <a:pt x="174" y="391"/>
                      </a:lnTo>
                      <a:lnTo>
                        <a:pt x="173" y="392"/>
                      </a:lnTo>
                      <a:lnTo>
                        <a:pt x="172" y="393"/>
                      </a:lnTo>
                      <a:lnTo>
                        <a:pt x="170" y="394"/>
                      </a:lnTo>
                      <a:lnTo>
                        <a:pt x="169" y="395"/>
                      </a:lnTo>
                      <a:lnTo>
                        <a:pt x="168" y="396"/>
                      </a:lnTo>
                      <a:lnTo>
                        <a:pt x="167" y="397"/>
                      </a:lnTo>
                      <a:lnTo>
                        <a:pt x="166" y="398"/>
                      </a:lnTo>
                      <a:lnTo>
                        <a:pt x="165" y="399"/>
                      </a:lnTo>
                      <a:lnTo>
                        <a:pt x="164" y="400"/>
                      </a:lnTo>
                      <a:lnTo>
                        <a:pt x="164" y="401"/>
                      </a:lnTo>
                      <a:lnTo>
                        <a:pt x="163" y="402"/>
                      </a:lnTo>
                      <a:lnTo>
                        <a:pt x="162" y="403"/>
                      </a:lnTo>
                      <a:lnTo>
                        <a:pt x="162" y="404"/>
                      </a:lnTo>
                      <a:lnTo>
                        <a:pt x="162" y="405"/>
                      </a:lnTo>
                      <a:lnTo>
                        <a:pt x="161" y="407"/>
                      </a:lnTo>
                      <a:lnTo>
                        <a:pt x="161" y="408"/>
                      </a:lnTo>
                      <a:lnTo>
                        <a:pt x="161" y="409"/>
                      </a:lnTo>
                      <a:lnTo>
                        <a:pt x="161" y="410"/>
                      </a:lnTo>
                      <a:lnTo>
                        <a:pt x="161" y="411"/>
                      </a:lnTo>
                      <a:lnTo>
                        <a:pt x="161" y="412"/>
                      </a:lnTo>
                      <a:lnTo>
                        <a:pt x="162" y="413"/>
                      </a:lnTo>
                      <a:lnTo>
                        <a:pt x="162" y="414"/>
                      </a:lnTo>
                      <a:lnTo>
                        <a:pt x="163" y="415"/>
                      </a:lnTo>
                      <a:lnTo>
                        <a:pt x="163" y="416"/>
                      </a:lnTo>
                      <a:lnTo>
                        <a:pt x="164" y="417"/>
                      </a:lnTo>
                      <a:lnTo>
                        <a:pt x="165" y="418"/>
                      </a:lnTo>
                      <a:lnTo>
                        <a:pt x="166" y="419"/>
                      </a:lnTo>
                      <a:lnTo>
                        <a:pt x="167" y="420"/>
                      </a:lnTo>
                      <a:lnTo>
                        <a:pt x="168" y="421"/>
                      </a:lnTo>
                      <a:lnTo>
                        <a:pt x="170" y="422"/>
                      </a:lnTo>
                      <a:lnTo>
                        <a:pt x="171" y="424"/>
                      </a:lnTo>
                      <a:lnTo>
                        <a:pt x="173" y="425"/>
                      </a:lnTo>
                      <a:lnTo>
                        <a:pt x="174" y="426"/>
                      </a:lnTo>
                      <a:lnTo>
                        <a:pt x="176" y="427"/>
                      </a:lnTo>
                      <a:lnTo>
                        <a:pt x="178" y="428"/>
                      </a:lnTo>
                      <a:lnTo>
                        <a:pt x="180" y="429"/>
                      </a:lnTo>
                      <a:lnTo>
                        <a:pt x="182" y="430"/>
                      </a:lnTo>
                      <a:lnTo>
                        <a:pt x="184" y="431"/>
                      </a:lnTo>
                      <a:lnTo>
                        <a:pt x="186" y="432"/>
                      </a:lnTo>
                      <a:lnTo>
                        <a:pt x="188" y="433"/>
                      </a:lnTo>
                      <a:lnTo>
                        <a:pt x="190" y="434"/>
                      </a:lnTo>
                      <a:lnTo>
                        <a:pt x="193" y="435"/>
                      </a:lnTo>
                      <a:lnTo>
                        <a:pt x="195" y="436"/>
                      </a:lnTo>
                      <a:lnTo>
                        <a:pt x="197" y="437"/>
                      </a:lnTo>
                      <a:lnTo>
                        <a:pt x="199" y="438"/>
                      </a:lnTo>
                      <a:lnTo>
                        <a:pt x="202" y="440"/>
                      </a:lnTo>
                      <a:lnTo>
                        <a:pt x="204" y="441"/>
                      </a:lnTo>
                      <a:lnTo>
                        <a:pt x="206" y="442"/>
                      </a:lnTo>
                      <a:lnTo>
                        <a:pt x="208" y="443"/>
                      </a:lnTo>
                      <a:lnTo>
                        <a:pt x="211" y="444"/>
                      </a:lnTo>
                      <a:lnTo>
                        <a:pt x="213" y="445"/>
                      </a:lnTo>
                      <a:lnTo>
                        <a:pt x="215" y="446"/>
                      </a:lnTo>
                      <a:lnTo>
                        <a:pt x="217" y="447"/>
                      </a:lnTo>
                      <a:lnTo>
                        <a:pt x="219" y="448"/>
                      </a:lnTo>
                      <a:lnTo>
                        <a:pt x="221" y="449"/>
                      </a:lnTo>
                      <a:lnTo>
                        <a:pt x="223" y="450"/>
                      </a:lnTo>
                      <a:lnTo>
                        <a:pt x="224" y="451"/>
                      </a:lnTo>
                      <a:lnTo>
                        <a:pt x="226" y="452"/>
                      </a:lnTo>
                      <a:lnTo>
                        <a:pt x="227" y="453"/>
                      </a:lnTo>
                      <a:lnTo>
                        <a:pt x="228" y="454"/>
                      </a:lnTo>
                      <a:lnTo>
                        <a:pt x="229" y="455"/>
                      </a:lnTo>
                      <a:lnTo>
                        <a:pt x="230" y="457"/>
                      </a:lnTo>
                      <a:lnTo>
                        <a:pt x="231" y="458"/>
                      </a:lnTo>
                      <a:lnTo>
                        <a:pt x="232" y="459"/>
                      </a:lnTo>
                      <a:lnTo>
                        <a:pt x="232" y="460"/>
                      </a:lnTo>
                      <a:lnTo>
                        <a:pt x="232" y="461"/>
                      </a:lnTo>
                      <a:lnTo>
                        <a:pt x="233" y="462"/>
                      </a:lnTo>
                      <a:lnTo>
                        <a:pt x="232" y="463"/>
                      </a:lnTo>
                      <a:lnTo>
                        <a:pt x="232" y="464"/>
                      </a:lnTo>
                      <a:lnTo>
                        <a:pt x="231" y="465"/>
                      </a:lnTo>
                      <a:lnTo>
                        <a:pt x="231" y="466"/>
                      </a:lnTo>
                      <a:lnTo>
                        <a:pt x="230" y="467"/>
                      </a:lnTo>
                      <a:lnTo>
                        <a:pt x="229" y="468"/>
                      </a:lnTo>
                      <a:lnTo>
                        <a:pt x="227" y="469"/>
                      </a:lnTo>
                      <a:lnTo>
                        <a:pt x="226" y="470"/>
                      </a:lnTo>
                      <a:lnTo>
                        <a:pt x="224" y="471"/>
                      </a:lnTo>
                      <a:lnTo>
                        <a:pt x="222" y="472"/>
                      </a:lnTo>
                      <a:lnTo>
                        <a:pt x="220" y="474"/>
                      </a:lnTo>
                      <a:lnTo>
                        <a:pt x="218" y="475"/>
                      </a:lnTo>
                      <a:lnTo>
                        <a:pt x="216" y="476"/>
                      </a:lnTo>
                      <a:lnTo>
                        <a:pt x="213" y="477"/>
                      </a:lnTo>
                      <a:lnTo>
                        <a:pt x="211" y="478"/>
                      </a:lnTo>
                      <a:lnTo>
                        <a:pt x="208" y="479"/>
                      </a:lnTo>
                      <a:lnTo>
                        <a:pt x="205" y="480"/>
                      </a:lnTo>
                      <a:lnTo>
                        <a:pt x="202" y="481"/>
                      </a:lnTo>
                      <a:lnTo>
                        <a:pt x="199" y="482"/>
                      </a:lnTo>
                      <a:lnTo>
                        <a:pt x="196" y="483"/>
                      </a:lnTo>
                      <a:lnTo>
                        <a:pt x="193" y="484"/>
                      </a:lnTo>
                      <a:lnTo>
                        <a:pt x="190" y="485"/>
                      </a:lnTo>
                      <a:lnTo>
                        <a:pt x="187" y="486"/>
                      </a:lnTo>
                      <a:lnTo>
                        <a:pt x="183" y="487"/>
                      </a:lnTo>
                      <a:lnTo>
                        <a:pt x="180" y="488"/>
                      </a:lnTo>
                      <a:lnTo>
                        <a:pt x="177" y="490"/>
                      </a:lnTo>
                      <a:lnTo>
                        <a:pt x="174" y="491"/>
                      </a:lnTo>
                      <a:lnTo>
                        <a:pt x="171" y="492"/>
                      </a:lnTo>
                      <a:lnTo>
                        <a:pt x="168" y="493"/>
                      </a:lnTo>
                      <a:lnTo>
                        <a:pt x="165" y="494"/>
                      </a:lnTo>
                      <a:lnTo>
                        <a:pt x="162" y="495"/>
                      </a:lnTo>
                      <a:lnTo>
                        <a:pt x="159" y="496"/>
                      </a:lnTo>
                      <a:lnTo>
                        <a:pt x="156" y="497"/>
                      </a:lnTo>
                      <a:lnTo>
                        <a:pt x="153" y="498"/>
                      </a:lnTo>
                      <a:lnTo>
                        <a:pt x="151" y="499"/>
                      </a:lnTo>
                      <a:lnTo>
                        <a:pt x="148" y="500"/>
                      </a:lnTo>
                      <a:lnTo>
                        <a:pt x="146" y="501"/>
                      </a:lnTo>
                      <a:lnTo>
                        <a:pt x="144" y="502"/>
                      </a:lnTo>
                      <a:lnTo>
                        <a:pt x="141" y="503"/>
                      </a:lnTo>
                      <a:lnTo>
                        <a:pt x="139" y="504"/>
                      </a:lnTo>
                      <a:lnTo>
                        <a:pt x="137" y="505"/>
                      </a:lnTo>
                      <a:lnTo>
                        <a:pt x="136" y="507"/>
                      </a:lnTo>
                      <a:lnTo>
                        <a:pt x="134" y="508"/>
                      </a:lnTo>
                      <a:lnTo>
                        <a:pt x="132" y="509"/>
                      </a:lnTo>
                      <a:lnTo>
                        <a:pt x="131" y="510"/>
                      </a:lnTo>
                      <a:lnTo>
                        <a:pt x="129" y="511"/>
                      </a:lnTo>
                      <a:lnTo>
                        <a:pt x="128" y="512"/>
                      </a:lnTo>
                      <a:lnTo>
                        <a:pt x="127" y="513"/>
                      </a:lnTo>
                      <a:lnTo>
                        <a:pt x="126" y="514"/>
                      </a:lnTo>
                      <a:lnTo>
                        <a:pt x="125" y="515"/>
                      </a:lnTo>
                      <a:lnTo>
                        <a:pt x="124" y="516"/>
                      </a:lnTo>
                      <a:lnTo>
                        <a:pt x="123" y="517"/>
                      </a:lnTo>
                      <a:lnTo>
                        <a:pt x="122" y="518"/>
                      </a:lnTo>
                      <a:lnTo>
                        <a:pt x="122" y="519"/>
                      </a:lnTo>
                      <a:lnTo>
                        <a:pt x="121" y="520"/>
                      </a:lnTo>
                    </a:path>
                  </a:pathLst>
                </a:custGeom>
                <a:noFill/>
                <a:ln w="635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855" name="Freeform 573">
                  <a:extLst>
                    <a:ext uri="{FF2B5EF4-FFF2-40B4-BE49-F238E27FC236}">
                      <a16:creationId xmlns:a16="http://schemas.microsoft.com/office/drawing/2014/main" id="{9BA41313-559E-4BBC-94A1-3D205773C3C2}"/>
                    </a:ext>
                    <a:ext uri="{C183D7F6-B498-43B3-948B-1728B52AA6E4}">
                      <adec:decorative xmlns:adec="http://schemas.microsoft.com/office/drawing/2017/decorative" val="1"/>
                    </a:ext>
                  </a:extLst>
                </p:cNvPr>
                <p:cNvSpPr>
                  <a:spLocks/>
                </p:cNvSpPr>
                <p:nvPr/>
              </p:nvSpPr>
              <p:spPr bwMode="auto">
                <a:xfrm>
                  <a:off x="35095439" y="25920782"/>
                  <a:ext cx="21269" cy="120967"/>
                </a:xfrm>
                <a:custGeom>
                  <a:avLst/>
                  <a:gdLst>
                    <a:gd name="T0" fmla="*/ 4 w 4"/>
                    <a:gd name="T1" fmla="*/ 0 h 23"/>
                    <a:gd name="T2" fmla="*/ 4 w 4"/>
                    <a:gd name="T3" fmla="*/ 1 h 23"/>
                    <a:gd name="T4" fmla="*/ 4 w 4"/>
                    <a:gd name="T5" fmla="*/ 3 h 23"/>
                    <a:gd name="T6" fmla="*/ 3 w 4"/>
                    <a:gd name="T7" fmla="*/ 4 h 23"/>
                    <a:gd name="T8" fmla="*/ 3 w 4"/>
                    <a:gd name="T9" fmla="*/ 5 h 23"/>
                    <a:gd name="T10" fmla="*/ 2 w 4"/>
                    <a:gd name="T11" fmla="*/ 6 h 23"/>
                    <a:gd name="T12" fmla="*/ 2 w 4"/>
                    <a:gd name="T13" fmla="*/ 7 h 23"/>
                    <a:gd name="T14" fmla="*/ 2 w 4"/>
                    <a:gd name="T15" fmla="*/ 8 h 23"/>
                    <a:gd name="T16" fmla="*/ 2 w 4"/>
                    <a:gd name="T17" fmla="*/ 9 h 23"/>
                    <a:gd name="T18" fmla="*/ 1 w 4"/>
                    <a:gd name="T19" fmla="*/ 10 h 23"/>
                    <a:gd name="T20" fmla="*/ 1 w 4"/>
                    <a:gd name="T21" fmla="*/ 11 h 23"/>
                    <a:gd name="T22" fmla="*/ 1 w 4"/>
                    <a:gd name="T23" fmla="*/ 12 h 23"/>
                    <a:gd name="T24" fmla="*/ 1 w 4"/>
                    <a:gd name="T25" fmla="*/ 13 h 23"/>
                    <a:gd name="T26" fmla="*/ 1 w 4"/>
                    <a:gd name="T27" fmla="*/ 14 h 23"/>
                    <a:gd name="T28" fmla="*/ 1 w 4"/>
                    <a:gd name="T29" fmla="*/ 15 h 23"/>
                    <a:gd name="T30" fmla="*/ 1 w 4"/>
                    <a:gd name="T31" fmla="*/ 16 h 23"/>
                    <a:gd name="T32" fmla="*/ 1 w 4"/>
                    <a:gd name="T33" fmla="*/ 17 h 23"/>
                    <a:gd name="T34" fmla="*/ 1 w 4"/>
                    <a:gd name="T35" fmla="*/ 19 h 23"/>
                    <a:gd name="T36" fmla="*/ 1 w 4"/>
                    <a:gd name="T37" fmla="*/ 20 h 23"/>
                    <a:gd name="T38" fmla="*/ 1 w 4"/>
                    <a:gd name="T39" fmla="*/ 21 h 23"/>
                    <a:gd name="T40" fmla="*/ 1 w 4"/>
                    <a:gd name="T41" fmla="*/ 22 h 23"/>
                    <a:gd name="T42" fmla="*/ 0 w 4"/>
                    <a:gd name="T43" fmla="*/ 23 h 23"/>
                    <a:gd name="T44" fmla="*/ 0 w 4"/>
                    <a:gd name="T4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custGeom>
                <a:noFill/>
                <a:ln w="635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856" name="Freeform 574">
                  <a:extLst>
                    <a:ext uri="{FF2B5EF4-FFF2-40B4-BE49-F238E27FC236}">
                      <a16:creationId xmlns:a16="http://schemas.microsoft.com/office/drawing/2014/main" id="{C9282277-4AD9-44F6-9675-A0B07312E716}"/>
                    </a:ext>
                    <a:ext uri="{C183D7F6-B498-43B3-948B-1728B52AA6E4}">
                      <adec:decorative xmlns:adec="http://schemas.microsoft.com/office/drawing/2017/decorative" val="1"/>
                    </a:ext>
                  </a:extLst>
                </p:cNvPr>
                <p:cNvSpPr>
                  <a:spLocks/>
                </p:cNvSpPr>
                <p:nvPr/>
              </p:nvSpPr>
              <p:spPr bwMode="auto">
                <a:xfrm>
                  <a:off x="35842509" y="23010932"/>
                  <a:ext cx="1225619" cy="3052086"/>
                </a:xfrm>
                <a:custGeom>
                  <a:avLst/>
                  <a:gdLst>
                    <a:gd name="T0" fmla="*/ 451 w 922"/>
                    <a:gd name="T1" fmla="*/ 2225 h 2296"/>
                    <a:gd name="T2" fmla="*/ 392 w 922"/>
                    <a:gd name="T3" fmla="*/ 2150 h 2296"/>
                    <a:gd name="T4" fmla="*/ 226 w 922"/>
                    <a:gd name="T5" fmla="*/ 2070 h 2296"/>
                    <a:gd name="T6" fmla="*/ 40 w 922"/>
                    <a:gd name="T7" fmla="*/ 1995 h 2296"/>
                    <a:gd name="T8" fmla="*/ 16 w 922"/>
                    <a:gd name="T9" fmla="*/ 1920 h 2296"/>
                    <a:gd name="T10" fmla="*/ 131 w 922"/>
                    <a:gd name="T11" fmla="*/ 1845 h 2296"/>
                    <a:gd name="T12" fmla="*/ 210 w 922"/>
                    <a:gd name="T13" fmla="*/ 1766 h 2296"/>
                    <a:gd name="T14" fmla="*/ 194 w 922"/>
                    <a:gd name="T15" fmla="*/ 1690 h 2296"/>
                    <a:gd name="T16" fmla="*/ 142 w 922"/>
                    <a:gd name="T17" fmla="*/ 1615 h 2296"/>
                    <a:gd name="T18" fmla="*/ 115 w 922"/>
                    <a:gd name="T19" fmla="*/ 1536 h 2296"/>
                    <a:gd name="T20" fmla="*/ 123 w 922"/>
                    <a:gd name="T21" fmla="*/ 1461 h 2296"/>
                    <a:gd name="T22" fmla="*/ 166 w 922"/>
                    <a:gd name="T23" fmla="*/ 1386 h 2296"/>
                    <a:gd name="T24" fmla="*/ 218 w 922"/>
                    <a:gd name="T25" fmla="*/ 1306 h 2296"/>
                    <a:gd name="T26" fmla="*/ 265 w 922"/>
                    <a:gd name="T27" fmla="*/ 1231 h 2296"/>
                    <a:gd name="T28" fmla="*/ 297 w 922"/>
                    <a:gd name="T29" fmla="*/ 1156 h 2296"/>
                    <a:gd name="T30" fmla="*/ 332 w 922"/>
                    <a:gd name="T31" fmla="*/ 1077 h 2296"/>
                    <a:gd name="T32" fmla="*/ 368 w 922"/>
                    <a:gd name="T33" fmla="*/ 1002 h 2296"/>
                    <a:gd name="T34" fmla="*/ 400 w 922"/>
                    <a:gd name="T35" fmla="*/ 926 h 2296"/>
                    <a:gd name="T36" fmla="*/ 419 w 922"/>
                    <a:gd name="T37" fmla="*/ 847 h 2296"/>
                    <a:gd name="T38" fmla="*/ 435 w 922"/>
                    <a:gd name="T39" fmla="*/ 772 h 2296"/>
                    <a:gd name="T40" fmla="*/ 451 w 922"/>
                    <a:gd name="T41" fmla="*/ 697 h 2296"/>
                    <a:gd name="T42" fmla="*/ 455 w 922"/>
                    <a:gd name="T43" fmla="*/ 618 h 2296"/>
                    <a:gd name="T44" fmla="*/ 455 w 922"/>
                    <a:gd name="T45" fmla="*/ 542 h 2296"/>
                    <a:gd name="T46" fmla="*/ 455 w 922"/>
                    <a:gd name="T47" fmla="*/ 467 h 2296"/>
                    <a:gd name="T48" fmla="*/ 455 w 922"/>
                    <a:gd name="T49" fmla="*/ 388 h 2296"/>
                    <a:gd name="T50" fmla="*/ 455 w 922"/>
                    <a:gd name="T51" fmla="*/ 313 h 2296"/>
                    <a:gd name="T52" fmla="*/ 459 w 922"/>
                    <a:gd name="T53" fmla="*/ 238 h 2296"/>
                    <a:gd name="T54" fmla="*/ 459 w 922"/>
                    <a:gd name="T55" fmla="*/ 162 h 2296"/>
                    <a:gd name="T56" fmla="*/ 459 w 922"/>
                    <a:gd name="T57" fmla="*/ 83 h 2296"/>
                    <a:gd name="T58" fmla="*/ 459 w 922"/>
                    <a:gd name="T59" fmla="*/ 8 h 2296"/>
                    <a:gd name="T60" fmla="*/ 463 w 922"/>
                    <a:gd name="T61" fmla="*/ 63 h 2296"/>
                    <a:gd name="T62" fmla="*/ 463 w 922"/>
                    <a:gd name="T63" fmla="*/ 139 h 2296"/>
                    <a:gd name="T64" fmla="*/ 463 w 922"/>
                    <a:gd name="T65" fmla="*/ 214 h 2296"/>
                    <a:gd name="T66" fmla="*/ 463 w 922"/>
                    <a:gd name="T67" fmla="*/ 289 h 2296"/>
                    <a:gd name="T68" fmla="*/ 467 w 922"/>
                    <a:gd name="T69" fmla="*/ 368 h 2296"/>
                    <a:gd name="T70" fmla="*/ 467 w 922"/>
                    <a:gd name="T71" fmla="*/ 443 h 2296"/>
                    <a:gd name="T72" fmla="*/ 467 w 922"/>
                    <a:gd name="T73" fmla="*/ 519 h 2296"/>
                    <a:gd name="T74" fmla="*/ 467 w 922"/>
                    <a:gd name="T75" fmla="*/ 598 h 2296"/>
                    <a:gd name="T76" fmla="*/ 471 w 922"/>
                    <a:gd name="T77" fmla="*/ 673 h 2296"/>
                    <a:gd name="T78" fmla="*/ 483 w 922"/>
                    <a:gd name="T79" fmla="*/ 748 h 2296"/>
                    <a:gd name="T80" fmla="*/ 495 w 922"/>
                    <a:gd name="T81" fmla="*/ 827 h 2296"/>
                    <a:gd name="T82" fmla="*/ 514 w 922"/>
                    <a:gd name="T83" fmla="*/ 903 h 2296"/>
                    <a:gd name="T84" fmla="*/ 542 w 922"/>
                    <a:gd name="T85" fmla="*/ 978 h 2296"/>
                    <a:gd name="T86" fmla="*/ 578 w 922"/>
                    <a:gd name="T87" fmla="*/ 1057 h 2296"/>
                    <a:gd name="T88" fmla="*/ 613 w 922"/>
                    <a:gd name="T89" fmla="*/ 1132 h 2296"/>
                    <a:gd name="T90" fmla="*/ 645 w 922"/>
                    <a:gd name="T91" fmla="*/ 1207 h 2296"/>
                    <a:gd name="T92" fmla="*/ 689 w 922"/>
                    <a:gd name="T93" fmla="*/ 1287 h 2296"/>
                    <a:gd name="T94" fmla="*/ 740 w 922"/>
                    <a:gd name="T95" fmla="*/ 1362 h 2296"/>
                    <a:gd name="T96" fmla="*/ 787 w 922"/>
                    <a:gd name="T97" fmla="*/ 1437 h 2296"/>
                    <a:gd name="T98" fmla="*/ 807 w 922"/>
                    <a:gd name="T99" fmla="*/ 1516 h 2296"/>
                    <a:gd name="T100" fmla="*/ 791 w 922"/>
                    <a:gd name="T101" fmla="*/ 1591 h 2296"/>
                    <a:gd name="T102" fmla="*/ 744 w 922"/>
                    <a:gd name="T103" fmla="*/ 1667 h 2296"/>
                    <a:gd name="T104" fmla="*/ 708 w 922"/>
                    <a:gd name="T105" fmla="*/ 1746 h 2296"/>
                    <a:gd name="T106" fmla="*/ 756 w 922"/>
                    <a:gd name="T107" fmla="*/ 1821 h 2296"/>
                    <a:gd name="T108" fmla="*/ 879 w 922"/>
                    <a:gd name="T109" fmla="*/ 1896 h 2296"/>
                    <a:gd name="T110" fmla="*/ 910 w 922"/>
                    <a:gd name="T111" fmla="*/ 1972 h 2296"/>
                    <a:gd name="T112" fmla="*/ 756 w 922"/>
                    <a:gd name="T113" fmla="*/ 2051 h 2296"/>
                    <a:gd name="T114" fmla="*/ 566 w 922"/>
                    <a:gd name="T115" fmla="*/ 2126 h 2296"/>
                    <a:gd name="T116" fmla="*/ 479 w 922"/>
                    <a:gd name="T117" fmla="*/ 2201 h 2296"/>
                    <a:gd name="T118" fmla="*/ 463 w 922"/>
                    <a:gd name="T119" fmla="*/ 228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22" h="2296">
                      <a:moveTo>
                        <a:pt x="459" y="2296"/>
                      </a:moveTo>
                      <a:lnTo>
                        <a:pt x="459" y="2292"/>
                      </a:lnTo>
                      <a:lnTo>
                        <a:pt x="459" y="2288"/>
                      </a:lnTo>
                      <a:lnTo>
                        <a:pt x="459" y="2284"/>
                      </a:lnTo>
                      <a:lnTo>
                        <a:pt x="459" y="2280"/>
                      </a:lnTo>
                      <a:lnTo>
                        <a:pt x="459" y="2276"/>
                      </a:lnTo>
                      <a:lnTo>
                        <a:pt x="459" y="2268"/>
                      </a:lnTo>
                      <a:lnTo>
                        <a:pt x="459" y="2264"/>
                      </a:lnTo>
                      <a:lnTo>
                        <a:pt x="459" y="2261"/>
                      </a:lnTo>
                      <a:lnTo>
                        <a:pt x="459" y="2257"/>
                      </a:lnTo>
                      <a:lnTo>
                        <a:pt x="455" y="2253"/>
                      </a:lnTo>
                      <a:lnTo>
                        <a:pt x="455" y="2249"/>
                      </a:lnTo>
                      <a:lnTo>
                        <a:pt x="455" y="2245"/>
                      </a:lnTo>
                      <a:lnTo>
                        <a:pt x="455" y="2241"/>
                      </a:lnTo>
                      <a:lnTo>
                        <a:pt x="455" y="2233"/>
                      </a:lnTo>
                      <a:lnTo>
                        <a:pt x="451" y="2229"/>
                      </a:lnTo>
                      <a:lnTo>
                        <a:pt x="451" y="2225"/>
                      </a:lnTo>
                      <a:lnTo>
                        <a:pt x="451" y="2221"/>
                      </a:lnTo>
                      <a:lnTo>
                        <a:pt x="447" y="2217"/>
                      </a:lnTo>
                      <a:lnTo>
                        <a:pt x="447" y="2213"/>
                      </a:lnTo>
                      <a:lnTo>
                        <a:pt x="443" y="2209"/>
                      </a:lnTo>
                      <a:lnTo>
                        <a:pt x="443" y="2201"/>
                      </a:lnTo>
                      <a:lnTo>
                        <a:pt x="439" y="2197"/>
                      </a:lnTo>
                      <a:lnTo>
                        <a:pt x="439" y="2193"/>
                      </a:lnTo>
                      <a:lnTo>
                        <a:pt x="435" y="2189"/>
                      </a:lnTo>
                      <a:lnTo>
                        <a:pt x="431" y="2185"/>
                      </a:lnTo>
                      <a:lnTo>
                        <a:pt x="427" y="2181"/>
                      </a:lnTo>
                      <a:lnTo>
                        <a:pt x="423" y="2177"/>
                      </a:lnTo>
                      <a:lnTo>
                        <a:pt x="419" y="2169"/>
                      </a:lnTo>
                      <a:lnTo>
                        <a:pt x="415" y="2165"/>
                      </a:lnTo>
                      <a:lnTo>
                        <a:pt x="412" y="2162"/>
                      </a:lnTo>
                      <a:lnTo>
                        <a:pt x="404" y="2158"/>
                      </a:lnTo>
                      <a:lnTo>
                        <a:pt x="400" y="2154"/>
                      </a:lnTo>
                      <a:lnTo>
                        <a:pt x="392" y="2150"/>
                      </a:lnTo>
                      <a:lnTo>
                        <a:pt x="388" y="2146"/>
                      </a:lnTo>
                      <a:lnTo>
                        <a:pt x="380" y="2142"/>
                      </a:lnTo>
                      <a:lnTo>
                        <a:pt x="372" y="2134"/>
                      </a:lnTo>
                      <a:lnTo>
                        <a:pt x="364" y="2130"/>
                      </a:lnTo>
                      <a:lnTo>
                        <a:pt x="356" y="2126"/>
                      </a:lnTo>
                      <a:lnTo>
                        <a:pt x="348" y="2122"/>
                      </a:lnTo>
                      <a:lnTo>
                        <a:pt x="336" y="2118"/>
                      </a:lnTo>
                      <a:lnTo>
                        <a:pt x="328" y="2114"/>
                      </a:lnTo>
                      <a:lnTo>
                        <a:pt x="317" y="2110"/>
                      </a:lnTo>
                      <a:lnTo>
                        <a:pt x="309" y="2102"/>
                      </a:lnTo>
                      <a:lnTo>
                        <a:pt x="297" y="2098"/>
                      </a:lnTo>
                      <a:lnTo>
                        <a:pt x="285" y="2094"/>
                      </a:lnTo>
                      <a:lnTo>
                        <a:pt x="273" y="2090"/>
                      </a:lnTo>
                      <a:lnTo>
                        <a:pt x="261" y="2086"/>
                      </a:lnTo>
                      <a:lnTo>
                        <a:pt x="249" y="2082"/>
                      </a:lnTo>
                      <a:lnTo>
                        <a:pt x="237" y="2078"/>
                      </a:lnTo>
                      <a:lnTo>
                        <a:pt x="226" y="2070"/>
                      </a:lnTo>
                      <a:lnTo>
                        <a:pt x="214" y="2067"/>
                      </a:lnTo>
                      <a:lnTo>
                        <a:pt x="202" y="2063"/>
                      </a:lnTo>
                      <a:lnTo>
                        <a:pt x="190" y="2059"/>
                      </a:lnTo>
                      <a:lnTo>
                        <a:pt x="178" y="2055"/>
                      </a:lnTo>
                      <a:lnTo>
                        <a:pt x="162" y="2051"/>
                      </a:lnTo>
                      <a:lnTo>
                        <a:pt x="150" y="2047"/>
                      </a:lnTo>
                      <a:lnTo>
                        <a:pt x="138" y="2043"/>
                      </a:lnTo>
                      <a:lnTo>
                        <a:pt x="127" y="2035"/>
                      </a:lnTo>
                      <a:lnTo>
                        <a:pt x="115" y="2031"/>
                      </a:lnTo>
                      <a:lnTo>
                        <a:pt x="103" y="2027"/>
                      </a:lnTo>
                      <a:lnTo>
                        <a:pt x="95" y="2023"/>
                      </a:lnTo>
                      <a:lnTo>
                        <a:pt x="83" y="2019"/>
                      </a:lnTo>
                      <a:lnTo>
                        <a:pt x="75" y="2015"/>
                      </a:lnTo>
                      <a:lnTo>
                        <a:pt x="63" y="2011"/>
                      </a:lnTo>
                      <a:lnTo>
                        <a:pt x="55" y="2003"/>
                      </a:lnTo>
                      <a:lnTo>
                        <a:pt x="47" y="1999"/>
                      </a:lnTo>
                      <a:lnTo>
                        <a:pt x="40" y="1995"/>
                      </a:lnTo>
                      <a:lnTo>
                        <a:pt x="32" y="1991"/>
                      </a:lnTo>
                      <a:lnTo>
                        <a:pt x="24" y="1987"/>
                      </a:lnTo>
                      <a:lnTo>
                        <a:pt x="20" y="1983"/>
                      </a:lnTo>
                      <a:lnTo>
                        <a:pt x="16" y="1979"/>
                      </a:lnTo>
                      <a:lnTo>
                        <a:pt x="12" y="1972"/>
                      </a:lnTo>
                      <a:lnTo>
                        <a:pt x="8" y="1968"/>
                      </a:lnTo>
                      <a:lnTo>
                        <a:pt x="4" y="1964"/>
                      </a:lnTo>
                      <a:lnTo>
                        <a:pt x="4" y="1960"/>
                      </a:lnTo>
                      <a:lnTo>
                        <a:pt x="0" y="1956"/>
                      </a:lnTo>
                      <a:lnTo>
                        <a:pt x="0" y="1952"/>
                      </a:lnTo>
                      <a:lnTo>
                        <a:pt x="0" y="1948"/>
                      </a:lnTo>
                      <a:lnTo>
                        <a:pt x="4" y="1944"/>
                      </a:lnTo>
                      <a:lnTo>
                        <a:pt x="4" y="1936"/>
                      </a:lnTo>
                      <a:lnTo>
                        <a:pt x="8" y="1932"/>
                      </a:lnTo>
                      <a:lnTo>
                        <a:pt x="8" y="1928"/>
                      </a:lnTo>
                      <a:lnTo>
                        <a:pt x="12" y="1924"/>
                      </a:lnTo>
                      <a:lnTo>
                        <a:pt x="16" y="1920"/>
                      </a:lnTo>
                      <a:lnTo>
                        <a:pt x="20" y="1916"/>
                      </a:lnTo>
                      <a:lnTo>
                        <a:pt x="28" y="1912"/>
                      </a:lnTo>
                      <a:lnTo>
                        <a:pt x="32" y="1904"/>
                      </a:lnTo>
                      <a:lnTo>
                        <a:pt x="40" y="1900"/>
                      </a:lnTo>
                      <a:lnTo>
                        <a:pt x="43" y="1896"/>
                      </a:lnTo>
                      <a:lnTo>
                        <a:pt x="51" y="1892"/>
                      </a:lnTo>
                      <a:lnTo>
                        <a:pt x="59" y="1888"/>
                      </a:lnTo>
                      <a:lnTo>
                        <a:pt x="63" y="1884"/>
                      </a:lnTo>
                      <a:lnTo>
                        <a:pt x="71" y="1880"/>
                      </a:lnTo>
                      <a:lnTo>
                        <a:pt x="79" y="1873"/>
                      </a:lnTo>
                      <a:lnTo>
                        <a:pt x="87" y="1869"/>
                      </a:lnTo>
                      <a:lnTo>
                        <a:pt x="95" y="1865"/>
                      </a:lnTo>
                      <a:lnTo>
                        <a:pt x="103" y="1861"/>
                      </a:lnTo>
                      <a:lnTo>
                        <a:pt x="111" y="1857"/>
                      </a:lnTo>
                      <a:lnTo>
                        <a:pt x="119" y="1853"/>
                      </a:lnTo>
                      <a:lnTo>
                        <a:pt x="127" y="1849"/>
                      </a:lnTo>
                      <a:lnTo>
                        <a:pt x="131" y="1845"/>
                      </a:lnTo>
                      <a:lnTo>
                        <a:pt x="138" y="1837"/>
                      </a:lnTo>
                      <a:lnTo>
                        <a:pt x="146" y="1833"/>
                      </a:lnTo>
                      <a:lnTo>
                        <a:pt x="154" y="1829"/>
                      </a:lnTo>
                      <a:lnTo>
                        <a:pt x="158" y="1825"/>
                      </a:lnTo>
                      <a:lnTo>
                        <a:pt x="166" y="1821"/>
                      </a:lnTo>
                      <a:lnTo>
                        <a:pt x="170" y="1817"/>
                      </a:lnTo>
                      <a:lnTo>
                        <a:pt x="178" y="1813"/>
                      </a:lnTo>
                      <a:lnTo>
                        <a:pt x="182" y="1805"/>
                      </a:lnTo>
                      <a:lnTo>
                        <a:pt x="186" y="1801"/>
                      </a:lnTo>
                      <a:lnTo>
                        <a:pt x="190" y="1797"/>
                      </a:lnTo>
                      <a:lnTo>
                        <a:pt x="194" y="1793"/>
                      </a:lnTo>
                      <a:lnTo>
                        <a:pt x="198" y="1789"/>
                      </a:lnTo>
                      <a:lnTo>
                        <a:pt x="202" y="1785"/>
                      </a:lnTo>
                      <a:lnTo>
                        <a:pt x="206" y="1781"/>
                      </a:lnTo>
                      <a:lnTo>
                        <a:pt x="210" y="1774"/>
                      </a:lnTo>
                      <a:lnTo>
                        <a:pt x="210" y="1770"/>
                      </a:lnTo>
                      <a:lnTo>
                        <a:pt x="210" y="1766"/>
                      </a:lnTo>
                      <a:lnTo>
                        <a:pt x="214" y="1762"/>
                      </a:lnTo>
                      <a:lnTo>
                        <a:pt x="214" y="1758"/>
                      </a:lnTo>
                      <a:lnTo>
                        <a:pt x="214" y="1754"/>
                      </a:lnTo>
                      <a:lnTo>
                        <a:pt x="214" y="1750"/>
                      </a:lnTo>
                      <a:lnTo>
                        <a:pt x="214" y="1746"/>
                      </a:lnTo>
                      <a:lnTo>
                        <a:pt x="214" y="1738"/>
                      </a:lnTo>
                      <a:lnTo>
                        <a:pt x="214" y="1734"/>
                      </a:lnTo>
                      <a:lnTo>
                        <a:pt x="214" y="1730"/>
                      </a:lnTo>
                      <a:lnTo>
                        <a:pt x="210" y="1726"/>
                      </a:lnTo>
                      <a:lnTo>
                        <a:pt x="210" y="1722"/>
                      </a:lnTo>
                      <a:lnTo>
                        <a:pt x="206" y="1718"/>
                      </a:lnTo>
                      <a:lnTo>
                        <a:pt x="206" y="1714"/>
                      </a:lnTo>
                      <a:lnTo>
                        <a:pt x="202" y="1706"/>
                      </a:lnTo>
                      <a:lnTo>
                        <a:pt x="202" y="1702"/>
                      </a:lnTo>
                      <a:lnTo>
                        <a:pt x="198" y="1698"/>
                      </a:lnTo>
                      <a:lnTo>
                        <a:pt x="194" y="1694"/>
                      </a:lnTo>
                      <a:lnTo>
                        <a:pt x="194" y="1690"/>
                      </a:lnTo>
                      <a:lnTo>
                        <a:pt x="190" y="1686"/>
                      </a:lnTo>
                      <a:lnTo>
                        <a:pt x="186" y="1683"/>
                      </a:lnTo>
                      <a:lnTo>
                        <a:pt x="182" y="1675"/>
                      </a:lnTo>
                      <a:lnTo>
                        <a:pt x="178" y="1671"/>
                      </a:lnTo>
                      <a:lnTo>
                        <a:pt x="178" y="1667"/>
                      </a:lnTo>
                      <a:lnTo>
                        <a:pt x="174" y="1663"/>
                      </a:lnTo>
                      <a:lnTo>
                        <a:pt x="170" y="1659"/>
                      </a:lnTo>
                      <a:lnTo>
                        <a:pt x="166" y="1655"/>
                      </a:lnTo>
                      <a:lnTo>
                        <a:pt x="162" y="1651"/>
                      </a:lnTo>
                      <a:lnTo>
                        <a:pt x="162" y="1647"/>
                      </a:lnTo>
                      <a:lnTo>
                        <a:pt x="158" y="1639"/>
                      </a:lnTo>
                      <a:lnTo>
                        <a:pt x="154" y="1635"/>
                      </a:lnTo>
                      <a:lnTo>
                        <a:pt x="150" y="1631"/>
                      </a:lnTo>
                      <a:lnTo>
                        <a:pt x="150" y="1627"/>
                      </a:lnTo>
                      <a:lnTo>
                        <a:pt x="146" y="1623"/>
                      </a:lnTo>
                      <a:lnTo>
                        <a:pt x="142" y="1619"/>
                      </a:lnTo>
                      <a:lnTo>
                        <a:pt x="142" y="1615"/>
                      </a:lnTo>
                      <a:lnTo>
                        <a:pt x="138" y="1607"/>
                      </a:lnTo>
                      <a:lnTo>
                        <a:pt x="134" y="1603"/>
                      </a:lnTo>
                      <a:lnTo>
                        <a:pt x="134" y="1599"/>
                      </a:lnTo>
                      <a:lnTo>
                        <a:pt x="131" y="1595"/>
                      </a:lnTo>
                      <a:lnTo>
                        <a:pt x="131" y="1591"/>
                      </a:lnTo>
                      <a:lnTo>
                        <a:pt x="127" y="1588"/>
                      </a:lnTo>
                      <a:lnTo>
                        <a:pt x="127" y="1584"/>
                      </a:lnTo>
                      <a:lnTo>
                        <a:pt x="123" y="1576"/>
                      </a:lnTo>
                      <a:lnTo>
                        <a:pt x="123" y="1572"/>
                      </a:lnTo>
                      <a:lnTo>
                        <a:pt x="123" y="1568"/>
                      </a:lnTo>
                      <a:lnTo>
                        <a:pt x="119" y="1564"/>
                      </a:lnTo>
                      <a:lnTo>
                        <a:pt x="119" y="1560"/>
                      </a:lnTo>
                      <a:lnTo>
                        <a:pt x="119" y="1556"/>
                      </a:lnTo>
                      <a:lnTo>
                        <a:pt x="115" y="1552"/>
                      </a:lnTo>
                      <a:lnTo>
                        <a:pt x="115" y="1548"/>
                      </a:lnTo>
                      <a:lnTo>
                        <a:pt x="115" y="1540"/>
                      </a:lnTo>
                      <a:lnTo>
                        <a:pt x="115" y="1536"/>
                      </a:lnTo>
                      <a:lnTo>
                        <a:pt x="115" y="1532"/>
                      </a:lnTo>
                      <a:lnTo>
                        <a:pt x="115" y="1528"/>
                      </a:lnTo>
                      <a:lnTo>
                        <a:pt x="115" y="1524"/>
                      </a:lnTo>
                      <a:lnTo>
                        <a:pt x="115" y="1520"/>
                      </a:lnTo>
                      <a:lnTo>
                        <a:pt x="115" y="1516"/>
                      </a:lnTo>
                      <a:lnTo>
                        <a:pt x="115" y="1508"/>
                      </a:lnTo>
                      <a:lnTo>
                        <a:pt x="115" y="1504"/>
                      </a:lnTo>
                      <a:lnTo>
                        <a:pt x="115" y="1500"/>
                      </a:lnTo>
                      <a:lnTo>
                        <a:pt x="115" y="1496"/>
                      </a:lnTo>
                      <a:lnTo>
                        <a:pt x="115" y="1492"/>
                      </a:lnTo>
                      <a:lnTo>
                        <a:pt x="115" y="1489"/>
                      </a:lnTo>
                      <a:lnTo>
                        <a:pt x="119" y="1485"/>
                      </a:lnTo>
                      <a:lnTo>
                        <a:pt x="119" y="1477"/>
                      </a:lnTo>
                      <a:lnTo>
                        <a:pt x="119" y="1473"/>
                      </a:lnTo>
                      <a:lnTo>
                        <a:pt x="123" y="1469"/>
                      </a:lnTo>
                      <a:lnTo>
                        <a:pt x="123" y="1465"/>
                      </a:lnTo>
                      <a:lnTo>
                        <a:pt x="123" y="1461"/>
                      </a:lnTo>
                      <a:lnTo>
                        <a:pt x="127" y="1457"/>
                      </a:lnTo>
                      <a:lnTo>
                        <a:pt x="127" y="1453"/>
                      </a:lnTo>
                      <a:lnTo>
                        <a:pt x="131" y="1449"/>
                      </a:lnTo>
                      <a:lnTo>
                        <a:pt x="131" y="1441"/>
                      </a:lnTo>
                      <a:lnTo>
                        <a:pt x="134" y="1437"/>
                      </a:lnTo>
                      <a:lnTo>
                        <a:pt x="134" y="1433"/>
                      </a:lnTo>
                      <a:lnTo>
                        <a:pt x="138" y="1429"/>
                      </a:lnTo>
                      <a:lnTo>
                        <a:pt x="138" y="1425"/>
                      </a:lnTo>
                      <a:lnTo>
                        <a:pt x="142" y="1421"/>
                      </a:lnTo>
                      <a:lnTo>
                        <a:pt x="146" y="1417"/>
                      </a:lnTo>
                      <a:lnTo>
                        <a:pt x="146" y="1409"/>
                      </a:lnTo>
                      <a:lnTo>
                        <a:pt x="150" y="1405"/>
                      </a:lnTo>
                      <a:lnTo>
                        <a:pt x="154" y="1401"/>
                      </a:lnTo>
                      <a:lnTo>
                        <a:pt x="154" y="1397"/>
                      </a:lnTo>
                      <a:lnTo>
                        <a:pt x="158" y="1394"/>
                      </a:lnTo>
                      <a:lnTo>
                        <a:pt x="162" y="1390"/>
                      </a:lnTo>
                      <a:lnTo>
                        <a:pt x="166" y="1386"/>
                      </a:lnTo>
                      <a:lnTo>
                        <a:pt x="166" y="1378"/>
                      </a:lnTo>
                      <a:lnTo>
                        <a:pt x="170" y="1374"/>
                      </a:lnTo>
                      <a:lnTo>
                        <a:pt x="174" y="1370"/>
                      </a:lnTo>
                      <a:lnTo>
                        <a:pt x="178" y="1366"/>
                      </a:lnTo>
                      <a:lnTo>
                        <a:pt x="182" y="1362"/>
                      </a:lnTo>
                      <a:lnTo>
                        <a:pt x="186" y="1358"/>
                      </a:lnTo>
                      <a:lnTo>
                        <a:pt x="186" y="1354"/>
                      </a:lnTo>
                      <a:lnTo>
                        <a:pt x="190" y="1350"/>
                      </a:lnTo>
                      <a:lnTo>
                        <a:pt x="194" y="1342"/>
                      </a:lnTo>
                      <a:lnTo>
                        <a:pt x="198" y="1338"/>
                      </a:lnTo>
                      <a:lnTo>
                        <a:pt x="202" y="1334"/>
                      </a:lnTo>
                      <a:lnTo>
                        <a:pt x="202" y="1330"/>
                      </a:lnTo>
                      <a:lnTo>
                        <a:pt x="206" y="1326"/>
                      </a:lnTo>
                      <a:lnTo>
                        <a:pt x="210" y="1322"/>
                      </a:lnTo>
                      <a:lnTo>
                        <a:pt x="214" y="1318"/>
                      </a:lnTo>
                      <a:lnTo>
                        <a:pt x="218" y="1310"/>
                      </a:lnTo>
                      <a:lnTo>
                        <a:pt x="218" y="1306"/>
                      </a:lnTo>
                      <a:lnTo>
                        <a:pt x="222" y="1302"/>
                      </a:lnTo>
                      <a:lnTo>
                        <a:pt x="226" y="1299"/>
                      </a:lnTo>
                      <a:lnTo>
                        <a:pt x="229" y="1295"/>
                      </a:lnTo>
                      <a:lnTo>
                        <a:pt x="233" y="1291"/>
                      </a:lnTo>
                      <a:lnTo>
                        <a:pt x="233" y="1287"/>
                      </a:lnTo>
                      <a:lnTo>
                        <a:pt x="237" y="1279"/>
                      </a:lnTo>
                      <a:lnTo>
                        <a:pt x="241" y="1275"/>
                      </a:lnTo>
                      <a:lnTo>
                        <a:pt x="241" y="1271"/>
                      </a:lnTo>
                      <a:lnTo>
                        <a:pt x="245" y="1267"/>
                      </a:lnTo>
                      <a:lnTo>
                        <a:pt x="249" y="1263"/>
                      </a:lnTo>
                      <a:lnTo>
                        <a:pt x="249" y="1259"/>
                      </a:lnTo>
                      <a:lnTo>
                        <a:pt x="253" y="1255"/>
                      </a:lnTo>
                      <a:lnTo>
                        <a:pt x="257" y="1251"/>
                      </a:lnTo>
                      <a:lnTo>
                        <a:pt x="257" y="1243"/>
                      </a:lnTo>
                      <a:lnTo>
                        <a:pt x="261" y="1239"/>
                      </a:lnTo>
                      <a:lnTo>
                        <a:pt x="261" y="1235"/>
                      </a:lnTo>
                      <a:lnTo>
                        <a:pt x="265" y="1231"/>
                      </a:lnTo>
                      <a:lnTo>
                        <a:pt x="265" y="1227"/>
                      </a:lnTo>
                      <a:lnTo>
                        <a:pt x="269" y="1223"/>
                      </a:lnTo>
                      <a:lnTo>
                        <a:pt x="273" y="1219"/>
                      </a:lnTo>
                      <a:lnTo>
                        <a:pt x="273" y="1211"/>
                      </a:lnTo>
                      <a:lnTo>
                        <a:pt x="277" y="1207"/>
                      </a:lnTo>
                      <a:lnTo>
                        <a:pt x="277" y="1203"/>
                      </a:lnTo>
                      <a:lnTo>
                        <a:pt x="281" y="1200"/>
                      </a:lnTo>
                      <a:lnTo>
                        <a:pt x="281" y="1196"/>
                      </a:lnTo>
                      <a:lnTo>
                        <a:pt x="285" y="1192"/>
                      </a:lnTo>
                      <a:lnTo>
                        <a:pt x="285" y="1188"/>
                      </a:lnTo>
                      <a:lnTo>
                        <a:pt x="289" y="1180"/>
                      </a:lnTo>
                      <a:lnTo>
                        <a:pt x="289" y="1176"/>
                      </a:lnTo>
                      <a:lnTo>
                        <a:pt x="293" y="1172"/>
                      </a:lnTo>
                      <a:lnTo>
                        <a:pt x="293" y="1168"/>
                      </a:lnTo>
                      <a:lnTo>
                        <a:pt x="297" y="1164"/>
                      </a:lnTo>
                      <a:lnTo>
                        <a:pt x="297" y="1160"/>
                      </a:lnTo>
                      <a:lnTo>
                        <a:pt x="297" y="1156"/>
                      </a:lnTo>
                      <a:lnTo>
                        <a:pt x="301" y="1152"/>
                      </a:lnTo>
                      <a:lnTo>
                        <a:pt x="301" y="1144"/>
                      </a:lnTo>
                      <a:lnTo>
                        <a:pt x="305" y="1140"/>
                      </a:lnTo>
                      <a:lnTo>
                        <a:pt x="305" y="1136"/>
                      </a:lnTo>
                      <a:lnTo>
                        <a:pt x="309" y="1132"/>
                      </a:lnTo>
                      <a:lnTo>
                        <a:pt x="309" y="1128"/>
                      </a:lnTo>
                      <a:lnTo>
                        <a:pt x="313" y="1124"/>
                      </a:lnTo>
                      <a:lnTo>
                        <a:pt x="313" y="1120"/>
                      </a:lnTo>
                      <a:lnTo>
                        <a:pt x="317" y="1112"/>
                      </a:lnTo>
                      <a:lnTo>
                        <a:pt x="317" y="1108"/>
                      </a:lnTo>
                      <a:lnTo>
                        <a:pt x="320" y="1105"/>
                      </a:lnTo>
                      <a:lnTo>
                        <a:pt x="320" y="1101"/>
                      </a:lnTo>
                      <a:lnTo>
                        <a:pt x="324" y="1097"/>
                      </a:lnTo>
                      <a:lnTo>
                        <a:pt x="324" y="1093"/>
                      </a:lnTo>
                      <a:lnTo>
                        <a:pt x="328" y="1089"/>
                      </a:lnTo>
                      <a:lnTo>
                        <a:pt x="332" y="1081"/>
                      </a:lnTo>
                      <a:lnTo>
                        <a:pt x="332" y="1077"/>
                      </a:lnTo>
                      <a:lnTo>
                        <a:pt x="336" y="1073"/>
                      </a:lnTo>
                      <a:lnTo>
                        <a:pt x="336" y="1069"/>
                      </a:lnTo>
                      <a:lnTo>
                        <a:pt x="340" y="1065"/>
                      </a:lnTo>
                      <a:lnTo>
                        <a:pt x="340" y="1061"/>
                      </a:lnTo>
                      <a:lnTo>
                        <a:pt x="344" y="1057"/>
                      </a:lnTo>
                      <a:lnTo>
                        <a:pt x="344" y="1053"/>
                      </a:lnTo>
                      <a:lnTo>
                        <a:pt x="348" y="1045"/>
                      </a:lnTo>
                      <a:lnTo>
                        <a:pt x="348" y="1041"/>
                      </a:lnTo>
                      <a:lnTo>
                        <a:pt x="352" y="1037"/>
                      </a:lnTo>
                      <a:lnTo>
                        <a:pt x="356" y="1033"/>
                      </a:lnTo>
                      <a:lnTo>
                        <a:pt x="356" y="1029"/>
                      </a:lnTo>
                      <a:lnTo>
                        <a:pt x="360" y="1025"/>
                      </a:lnTo>
                      <a:lnTo>
                        <a:pt x="360" y="1021"/>
                      </a:lnTo>
                      <a:lnTo>
                        <a:pt x="364" y="1013"/>
                      </a:lnTo>
                      <a:lnTo>
                        <a:pt x="364" y="1010"/>
                      </a:lnTo>
                      <a:lnTo>
                        <a:pt x="368" y="1006"/>
                      </a:lnTo>
                      <a:lnTo>
                        <a:pt x="368" y="1002"/>
                      </a:lnTo>
                      <a:lnTo>
                        <a:pt x="372" y="998"/>
                      </a:lnTo>
                      <a:lnTo>
                        <a:pt x="372" y="994"/>
                      </a:lnTo>
                      <a:lnTo>
                        <a:pt x="376" y="990"/>
                      </a:lnTo>
                      <a:lnTo>
                        <a:pt x="376" y="982"/>
                      </a:lnTo>
                      <a:lnTo>
                        <a:pt x="380" y="978"/>
                      </a:lnTo>
                      <a:lnTo>
                        <a:pt x="380" y="974"/>
                      </a:lnTo>
                      <a:lnTo>
                        <a:pt x="384" y="970"/>
                      </a:lnTo>
                      <a:lnTo>
                        <a:pt x="384" y="966"/>
                      </a:lnTo>
                      <a:lnTo>
                        <a:pt x="388" y="962"/>
                      </a:lnTo>
                      <a:lnTo>
                        <a:pt x="388" y="958"/>
                      </a:lnTo>
                      <a:lnTo>
                        <a:pt x="392" y="954"/>
                      </a:lnTo>
                      <a:lnTo>
                        <a:pt x="392" y="946"/>
                      </a:lnTo>
                      <a:lnTo>
                        <a:pt x="392" y="942"/>
                      </a:lnTo>
                      <a:lnTo>
                        <a:pt x="396" y="938"/>
                      </a:lnTo>
                      <a:lnTo>
                        <a:pt x="396" y="934"/>
                      </a:lnTo>
                      <a:lnTo>
                        <a:pt x="400" y="930"/>
                      </a:lnTo>
                      <a:lnTo>
                        <a:pt x="400" y="926"/>
                      </a:lnTo>
                      <a:lnTo>
                        <a:pt x="400" y="922"/>
                      </a:lnTo>
                      <a:lnTo>
                        <a:pt x="404" y="915"/>
                      </a:lnTo>
                      <a:lnTo>
                        <a:pt x="404" y="911"/>
                      </a:lnTo>
                      <a:lnTo>
                        <a:pt x="408" y="907"/>
                      </a:lnTo>
                      <a:lnTo>
                        <a:pt x="408" y="903"/>
                      </a:lnTo>
                      <a:lnTo>
                        <a:pt x="408" y="899"/>
                      </a:lnTo>
                      <a:lnTo>
                        <a:pt x="408" y="895"/>
                      </a:lnTo>
                      <a:lnTo>
                        <a:pt x="412" y="891"/>
                      </a:lnTo>
                      <a:lnTo>
                        <a:pt x="412" y="883"/>
                      </a:lnTo>
                      <a:lnTo>
                        <a:pt x="412" y="879"/>
                      </a:lnTo>
                      <a:lnTo>
                        <a:pt x="415" y="875"/>
                      </a:lnTo>
                      <a:lnTo>
                        <a:pt x="415" y="871"/>
                      </a:lnTo>
                      <a:lnTo>
                        <a:pt x="415" y="867"/>
                      </a:lnTo>
                      <a:lnTo>
                        <a:pt x="419" y="863"/>
                      </a:lnTo>
                      <a:lnTo>
                        <a:pt x="419" y="859"/>
                      </a:lnTo>
                      <a:lnTo>
                        <a:pt x="419" y="855"/>
                      </a:lnTo>
                      <a:lnTo>
                        <a:pt x="419" y="847"/>
                      </a:lnTo>
                      <a:lnTo>
                        <a:pt x="423" y="843"/>
                      </a:lnTo>
                      <a:lnTo>
                        <a:pt x="423" y="839"/>
                      </a:lnTo>
                      <a:lnTo>
                        <a:pt x="423" y="835"/>
                      </a:lnTo>
                      <a:lnTo>
                        <a:pt x="423" y="831"/>
                      </a:lnTo>
                      <a:lnTo>
                        <a:pt x="427" y="827"/>
                      </a:lnTo>
                      <a:lnTo>
                        <a:pt x="427" y="823"/>
                      </a:lnTo>
                      <a:lnTo>
                        <a:pt x="427" y="816"/>
                      </a:lnTo>
                      <a:lnTo>
                        <a:pt x="427" y="812"/>
                      </a:lnTo>
                      <a:lnTo>
                        <a:pt x="427" y="808"/>
                      </a:lnTo>
                      <a:lnTo>
                        <a:pt x="431" y="804"/>
                      </a:lnTo>
                      <a:lnTo>
                        <a:pt x="431" y="800"/>
                      </a:lnTo>
                      <a:lnTo>
                        <a:pt x="431" y="796"/>
                      </a:lnTo>
                      <a:lnTo>
                        <a:pt x="431" y="792"/>
                      </a:lnTo>
                      <a:lnTo>
                        <a:pt x="435" y="784"/>
                      </a:lnTo>
                      <a:lnTo>
                        <a:pt x="435" y="780"/>
                      </a:lnTo>
                      <a:lnTo>
                        <a:pt x="435" y="776"/>
                      </a:lnTo>
                      <a:lnTo>
                        <a:pt x="435" y="772"/>
                      </a:lnTo>
                      <a:lnTo>
                        <a:pt x="439" y="768"/>
                      </a:lnTo>
                      <a:lnTo>
                        <a:pt x="439" y="764"/>
                      </a:lnTo>
                      <a:lnTo>
                        <a:pt x="439" y="760"/>
                      </a:lnTo>
                      <a:lnTo>
                        <a:pt x="439" y="756"/>
                      </a:lnTo>
                      <a:lnTo>
                        <a:pt x="439" y="748"/>
                      </a:lnTo>
                      <a:lnTo>
                        <a:pt x="443" y="744"/>
                      </a:lnTo>
                      <a:lnTo>
                        <a:pt x="443" y="740"/>
                      </a:lnTo>
                      <a:lnTo>
                        <a:pt x="443" y="736"/>
                      </a:lnTo>
                      <a:lnTo>
                        <a:pt x="443" y="732"/>
                      </a:lnTo>
                      <a:lnTo>
                        <a:pt x="443" y="728"/>
                      </a:lnTo>
                      <a:lnTo>
                        <a:pt x="447" y="724"/>
                      </a:lnTo>
                      <a:lnTo>
                        <a:pt x="447" y="717"/>
                      </a:lnTo>
                      <a:lnTo>
                        <a:pt x="447" y="713"/>
                      </a:lnTo>
                      <a:lnTo>
                        <a:pt x="447" y="709"/>
                      </a:lnTo>
                      <a:lnTo>
                        <a:pt x="447" y="705"/>
                      </a:lnTo>
                      <a:lnTo>
                        <a:pt x="447" y="701"/>
                      </a:lnTo>
                      <a:lnTo>
                        <a:pt x="451" y="697"/>
                      </a:lnTo>
                      <a:lnTo>
                        <a:pt x="451" y="693"/>
                      </a:lnTo>
                      <a:lnTo>
                        <a:pt x="451" y="685"/>
                      </a:lnTo>
                      <a:lnTo>
                        <a:pt x="451" y="681"/>
                      </a:lnTo>
                      <a:lnTo>
                        <a:pt x="451" y="677"/>
                      </a:lnTo>
                      <a:lnTo>
                        <a:pt x="451" y="673"/>
                      </a:lnTo>
                      <a:lnTo>
                        <a:pt x="451" y="669"/>
                      </a:lnTo>
                      <a:lnTo>
                        <a:pt x="451" y="665"/>
                      </a:lnTo>
                      <a:lnTo>
                        <a:pt x="451" y="661"/>
                      </a:lnTo>
                      <a:lnTo>
                        <a:pt x="455" y="657"/>
                      </a:lnTo>
                      <a:lnTo>
                        <a:pt x="455" y="649"/>
                      </a:lnTo>
                      <a:lnTo>
                        <a:pt x="455" y="645"/>
                      </a:lnTo>
                      <a:lnTo>
                        <a:pt x="455" y="641"/>
                      </a:lnTo>
                      <a:lnTo>
                        <a:pt x="455" y="637"/>
                      </a:lnTo>
                      <a:lnTo>
                        <a:pt x="455" y="633"/>
                      </a:lnTo>
                      <a:lnTo>
                        <a:pt x="455" y="629"/>
                      </a:lnTo>
                      <a:lnTo>
                        <a:pt x="455" y="626"/>
                      </a:lnTo>
                      <a:lnTo>
                        <a:pt x="455" y="618"/>
                      </a:lnTo>
                      <a:lnTo>
                        <a:pt x="455" y="614"/>
                      </a:lnTo>
                      <a:lnTo>
                        <a:pt x="455" y="610"/>
                      </a:lnTo>
                      <a:lnTo>
                        <a:pt x="455" y="606"/>
                      </a:lnTo>
                      <a:lnTo>
                        <a:pt x="455" y="602"/>
                      </a:lnTo>
                      <a:lnTo>
                        <a:pt x="455" y="598"/>
                      </a:lnTo>
                      <a:lnTo>
                        <a:pt x="455" y="594"/>
                      </a:lnTo>
                      <a:lnTo>
                        <a:pt x="455" y="586"/>
                      </a:lnTo>
                      <a:lnTo>
                        <a:pt x="455" y="582"/>
                      </a:lnTo>
                      <a:lnTo>
                        <a:pt x="455" y="578"/>
                      </a:lnTo>
                      <a:lnTo>
                        <a:pt x="455" y="574"/>
                      </a:lnTo>
                      <a:lnTo>
                        <a:pt x="455" y="570"/>
                      </a:lnTo>
                      <a:lnTo>
                        <a:pt x="455" y="566"/>
                      </a:lnTo>
                      <a:lnTo>
                        <a:pt x="455" y="562"/>
                      </a:lnTo>
                      <a:lnTo>
                        <a:pt x="455" y="558"/>
                      </a:lnTo>
                      <a:lnTo>
                        <a:pt x="455" y="550"/>
                      </a:lnTo>
                      <a:lnTo>
                        <a:pt x="455" y="546"/>
                      </a:lnTo>
                      <a:lnTo>
                        <a:pt x="455" y="542"/>
                      </a:lnTo>
                      <a:lnTo>
                        <a:pt x="455" y="538"/>
                      </a:lnTo>
                      <a:lnTo>
                        <a:pt x="455" y="534"/>
                      </a:lnTo>
                      <a:lnTo>
                        <a:pt x="455" y="530"/>
                      </a:lnTo>
                      <a:lnTo>
                        <a:pt x="455" y="527"/>
                      </a:lnTo>
                      <a:lnTo>
                        <a:pt x="455" y="519"/>
                      </a:lnTo>
                      <a:lnTo>
                        <a:pt x="455" y="515"/>
                      </a:lnTo>
                      <a:lnTo>
                        <a:pt x="455" y="511"/>
                      </a:lnTo>
                      <a:lnTo>
                        <a:pt x="455" y="507"/>
                      </a:lnTo>
                      <a:lnTo>
                        <a:pt x="455" y="503"/>
                      </a:lnTo>
                      <a:lnTo>
                        <a:pt x="455" y="499"/>
                      </a:lnTo>
                      <a:lnTo>
                        <a:pt x="455" y="495"/>
                      </a:lnTo>
                      <a:lnTo>
                        <a:pt x="455" y="487"/>
                      </a:lnTo>
                      <a:lnTo>
                        <a:pt x="455" y="483"/>
                      </a:lnTo>
                      <a:lnTo>
                        <a:pt x="455" y="479"/>
                      </a:lnTo>
                      <a:lnTo>
                        <a:pt x="455" y="475"/>
                      </a:lnTo>
                      <a:lnTo>
                        <a:pt x="455" y="471"/>
                      </a:lnTo>
                      <a:lnTo>
                        <a:pt x="455" y="467"/>
                      </a:lnTo>
                      <a:lnTo>
                        <a:pt x="455" y="463"/>
                      </a:lnTo>
                      <a:lnTo>
                        <a:pt x="455" y="459"/>
                      </a:lnTo>
                      <a:lnTo>
                        <a:pt x="455" y="451"/>
                      </a:lnTo>
                      <a:lnTo>
                        <a:pt x="455" y="447"/>
                      </a:lnTo>
                      <a:lnTo>
                        <a:pt x="455" y="443"/>
                      </a:lnTo>
                      <a:lnTo>
                        <a:pt x="455" y="439"/>
                      </a:lnTo>
                      <a:lnTo>
                        <a:pt x="455" y="435"/>
                      </a:lnTo>
                      <a:lnTo>
                        <a:pt x="455" y="432"/>
                      </a:lnTo>
                      <a:lnTo>
                        <a:pt x="455" y="428"/>
                      </a:lnTo>
                      <a:lnTo>
                        <a:pt x="455" y="420"/>
                      </a:lnTo>
                      <a:lnTo>
                        <a:pt x="455" y="416"/>
                      </a:lnTo>
                      <a:lnTo>
                        <a:pt x="455" y="412"/>
                      </a:lnTo>
                      <a:lnTo>
                        <a:pt x="455" y="408"/>
                      </a:lnTo>
                      <a:lnTo>
                        <a:pt x="455" y="404"/>
                      </a:lnTo>
                      <a:lnTo>
                        <a:pt x="455" y="400"/>
                      </a:lnTo>
                      <a:lnTo>
                        <a:pt x="455" y="396"/>
                      </a:lnTo>
                      <a:lnTo>
                        <a:pt x="455" y="388"/>
                      </a:lnTo>
                      <a:lnTo>
                        <a:pt x="455" y="384"/>
                      </a:lnTo>
                      <a:lnTo>
                        <a:pt x="455" y="380"/>
                      </a:lnTo>
                      <a:lnTo>
                        <a:pt x="455" y="376"/>
                      </a:lnTo>
                      <a:lnTo>
                        <a:pt x="455" y="372"/>
                      </a:lnTo>
                      <a:lnTo>
                        <a:pt x="455" y="368"/>
                      </a:lnTo>
                      <a:lnTo>
                        <a:pt x="455" y="364"/>
                      </a:lnTo>
                      <a:lnTo>
                        <a:pt x="455" y="360"/>
                      </a:lnTo>
                      <a:lnTo>
                        <a:pt x="455" y="352"/>
                      </a:lnTo>
                      <a:lnTo>
                        <a:pt x="455" y="348"/>
                      </a:lnTo>
                      <a:lnTo>
                        <a:pt x="455" y="344"/>
                      </a:lnTo>
                      <a:lnTo>
                        <a:pt x="455" y="340"/>
                      </a:lnTo>
                      <a:lnTo>
                        <a:pt x="455" y="337"/>
                      </a:lnTo>
                      <a:lnTo>
                        <a:pt x="455" y="333"/>
                      </a:lnTo>
                      <a:lnTo>
                        <a:pt x="455" y="329"/>
                      </a:lnTo>
                      <a:lnTo>
                        <a:pt x="455" y="321"/>
                      </a:lnTo>
                      <a:lnTo>
                        <a:pt x="455" y="317"/>
                      </a:lnTo>
                      <a:lnTo>
                        <a:pt x="455" y="313"/>
                      </a:lnTo>
                      <a:lnTo>
                        <a:pt x="455" y="309"/>
                      </a:lnTo>
                      <a:lnTo>
                        <a:pt x="455" y="305"/>
                      </a:lnTo>
                      <a:lnTo>
                        <a:pt x="455" y="301"/>
                      </a:lnTo>
                      <a:lnTo>
                        <a:pt x="459" y="297"/>
                      </a:lnTo>
                      <a:lnTo>
                        <a:pt x="459" y="289"/>
                      </a:lnTo>
                      <a:lnTo>
                        <a:pt x="459" y="285"/>
                      </a:lnTo>
                      <a:lnTo>
                        <a:pt x="459" y="281"/>
                      </a:lnTo>
                      <a:lnTo>
                        <a:pt x="459" y="277"/>
                      </a:lnTo>
                      <a:lnTo>
                        <a:pt x="459" y="273"/>
                      </a:lnTo>
                      <a:lnTo>
                        <a:pt x="459" y="269"/>
                      </a:lnTo>
                      <a:lnTo>
                        <a:pt x="459" y="265"/>
                      </a:lnTo>
                      <a:lnTo>
                        <a:pt x="459" y="261"/>
                      </a:lnTo>
                      <a:lnTo>
                        <a:pt x="459" y="253"/>
                      </a:lnTo>
                      <a:lnTo>
                        <a:pt x="459" y="249"/>
                      </a:lnTo>
                      <a:lnTo>
                        <a:pt x="459" y="245"/>
                      </a:lnTo>
                      <a:lnTo>
                        <a:pt x="459" y="241"/>
                      </a:lnTo>
                      <a:lnTo>
                        <a:pt x="459" y="238"/>
                      </a:lnTo>
                      <a:lnTo>
                        <a:pt x="459" y="234"/>
                      </a:lnTo>
                      <a:lnTo>
                        <a:pt x="459" y="230"/>
                      </a:lnTo>
                      <a:lnTo>
                        <a:pt x="459" y="222"/>
                      </a:lnTo>
                      <a:lnTo>
                        <a:pt x="459" y="218"/>
                      </a:lnTo>
                      <a:lnTo>
                        <a:pt x="459" y="214"/>
                      </a:lnTo>
                      <a:lnTo>
                        <a:pt x="459" y="210"/>
                      </a:lnTo>
                      <a:lnTo>
                        <a:pt x="459" y="206"/>
                      </a:lnTo>
                      <a:lnTo>
                        <a:pt x="459" y="202"/>
                      </a:lnTo>
                      <a:lnTo>
                        <a:pt x="459" y="198"/>
                      </a:lnTo>
                      <a:lnTo>
                        <a:pt x="459" y="190"/>
                      </a:lnTo>
                      <a:lnTo>
                        <a:pt x="459" y="186"/>
                      </a:lnTo>
                      <a:lnTo>
                        <a:pt x="459" y="182"/>
                      </a:lnTo>
                      <a:lnTo>
                        <a:pt x="459" y="178"/>
                      </a:lnTo>
                      <a:lnTo>
                        <a:pt x="459" y="174"/>
                      </a:lnTo>
                      <a:lnTo>
                        <a:pt x="459" y="170"/>
                      </a:lnTo>
                      <a:lnTo>
                        <a:pt x="459" y="166"/>
                      </a:lnTo>
                      <a:lnTo>
                        <a:pt x="459" y="162"/>
                      </a:lnTo>
                      <a:lnTo>
                        <a:pt x="459" y="154"/>
                      </a:lnTo>
                      <a:lnTo>
                        <a:pt x="459" y="150"/>
                      </a:lnTo>
                      <a:lnTo>
                        <a:pt x="459" y="146"/>
                      </a:lnTo>
                      <a:lnTo>
                        <a:pt x="459" y="143"/>
                      </a:lnTo>
                      <a:lnTo>
                        <a:pt x="459" y="139"/>
                      </a:lnTo>
                      <a:lnTo>
                        <a:pt x="459" y="135"/>
                      </a:lnTo>
                      <a:lnTo>
                        <a:pt x="459" y="131"/>
                      </a:lnTo>
                      <a:lnTo>
                        <a:pt x="459" y="123"/>
                      </a:lnTo>
                      <a:lnTo>
                        <a:pt x="459" y="119"/>
                      </a:lnTo>
                      <a:lnTo>
                        <a:pt x="459" y="115"/>
                      </a:lnTo>
                      <a:lnTo>
                        <a:pt x="459" y="111"/>
                      </a:lnTo>
                      <a:lnTo>
                        <a:pt x="459" y="107"/>
                      </a:lnTo>
                      <a:lnTo>
                        <a:pt x="459" y="103"/>
                      </a:lnTo>
                      <a:lnTo>
                        <a:pt x="459" y="99"/>
                      </a:lnTo>
                      <a:lnTo>
                        <a:pt x="459" y="91"/>
                      </a:lnTo>
                      <a:lnTo>
                        <a:pt x="459" y="87"/>
                      </a:lnTo>
                      <a:lnTo>
                        <a:pt x="459" y="83"/>
                      </a:lnTo>
                      <a:lnTo>
                        <a:pt x="459" y="79"/>
                      </a:lnTo>
                      <a:lnTo>
                        <a:pt x="459" y="75"/>
                      </a:lnTo>
                      <a:lnTo>
                        <a:pt x="459" y="71"/>
                      </a:lnTo>
                      <a:lnTo>
                        <a:pt x="459" y="67"/>
                      </a:lnTo>
                      <a:lnTo>
                        <a:pt x="459" y="63"/>
                      </a:lnTo>
                      <a:lnTo>
                        <a:pt x="459" y="55"/>
                      </a:lnTo>
                      <a:lnTo>
                        <a:pt x="459" y="51"/>
                      </a:lnTo>
                      <a:lnTo>
                        <a:pt x="459" y="48"/>
                      </a:lnTo>
                      <a:lnTo>
                        <a:pt x="459" y="44"/>
                      </a:lnTo>
                      <a:lnTo>
                        <a:pt x="459" y="40"/>
                      </a:lnTo>
                      <a:lnTo>
                        <a:pt x="459" y="36"/>
                      </a:lnTo>
                      <a:lnTo>
                        <a:pt x="459" y="32"/>
                      </a:lnTo>
                      <a:lnTo>
                        <a:pt x="459" y="24"/>
                      </a:lnTo>
                      <a:lnTo>
                        <a:pt x="459" y="20"/>
                      </a:lnTo>
                      <a:lnTo>
                        <a:pt x="459" y="16"/>
                      </a:lnTo>
                      <a:lnTo>
                        <a:pt x="459" y="12"/>
                      </a:lnTo>
                      <a:lnTo>
                        <a:pt x="459" y="8"/>
                      </a:lnTo>
                      <a:lnTo>
                        <a:pt x="459" y="4"/>
                      </a:lnTo>
                      <a:lnTo>
                        <a:pt x="459" y="0"/>
                      </a:lnTo>
                      <a:lnTo>
                        <a:pt x="459" y="0"/>
                      </a:lnTo>
                      <a:lnTo>
                        <a:pt x="459" y="4"/>
                      </a:lnTo>
                      <a:lnTo>
                        <a:pt x="459" y="8"/>
                      </a:lnTo>
                      <a:lnTo>
                        <a:pt x="459" y="12"/>
                      </a:lnTo>
                      <a:lnTo>
                        <a:pt x="459" y="16"/>
                      </a:lnTo>
                      <a:lnTo>
                        <a:pt x="459" y="20"/>
                      </a:lnTo>
                      <a:lnTo>
                        <a:pt x="459" y="24"/>
                      </a:lnTo>
                      <a:lnTo>
                        <a:pt x="463" y="32"/>
                      </a:lnTo>
                      <a:lnTo>
                        <a:pt x="463" y="36"/>
                      </a:lnTo>
                      <a:lnTo>
                        <a:pt x="463" y="40"/>
                      </a:lnTo>
                      <a:lnTo>
                        <a:pt x="463" y="44"/>
                      </a:lnTo>
                      <a:lnTo>
                        <a:pt x="463" y="48"/>
                      </a:lnTo>
                      <a:lnTo>
                        <a:pt x="463" y="51"/>
                      </a:lnTo>
                      <a:lnTo>
                        <a:pt x="463" y="55"/>
                      </a:lnTo>
                      <a:lnTo>
                        <a:pt x="463" y="63"/>
                      </a:lnTo>
                      <a:lnTo>
                        <a:pt x="463" y="67"/>
                      </a:lnTo>
                      <a:lnTo>
                        <a:pt x="463" y="71"/>
                      </a:lnTo>
                      <a:lnTo>
                        <a:pt x="463" y="75"/>
                      </a:lnTo>
                      <a:lnTo>
                        <a:pt x="463" y="79"/>
                      </a:lnTo>
                      <a:lnTo>
                        <a:pt x="463" y="83"/>
                      </a:lnTo>
                      <a:lnTo>
                        <a:pt x="463" y="87"/>
                      </a:lnTo>
                      <a:lnTo>
                        <a:pt x="463" y="91"/>
                      </a:lnTo>
                      <a:lnTo>
                        <a:pt x="463" y="99"/>
                      </a:lnTo>
                      <a:lnTo>
                        <a:pt x="463" y="103"/>
                      </a:lnTo>
                      <a:lnTo>
                        <a:pt x="463" y="107"/>
                      </a:lnTo>
                      <a:lnTo>
                        <a:pt x="463" y="111"/>
                      </a:lnTo>
                      <a:lnTo>
                        <a:pt x="463" y="115"/>
                      </a:lnTo>
                      <a:lnTo>
                        <a:pt x="463" y="119"/>
                      </a:lnTo>
                      <a:lnTo>
                        <a:pt x="463" y="123"/>
                      </a:lnTo>
                      <a:lnTo>
                        <a:pt x="463" y="131"/>
                      </a:lnTo>
                      <a:lnTo>
                        <a:pt x="463" y="135"/>
                      </a:lnTo>
                      <a:lnTo>
                        <a:pt x="463" y="139"/>
                      </a:lnTo>
                      <a:lnTo>
                        <a:pt x="463" y="143"/>
                      </a:lnTo>
                      <a:lnTo>
                        <a:pt x="463" y="146"/>
                      </a:lnTo>
                      <a:lnTo>
                        <a:pt x="463" y="150"/>
                      </a:lnTo>
                      <a:lnTo>
                        <a:pt x="463" y="154"/>
                      </a:lnTo>
                      <a:lnTo>
                        <a:pt x="463" y="162"/>
                      </a:lnTo>
                      <a:lnTo>
                        <a:pt x="463" y="166"/>
                      </a:lnTo>
                      <a:lnTo>
                        <a:pt x="463" y="170"/>
                      </a:lnTo>
                      <a:lnTo>
                        <a:pt x="463" y="174"/>
                      </a:lnTo>
                      <a:lnTo>
                        <a:pt x="463" y="178"/>
                      </a:lnTo>
                      <a:lnTo>
                        <a:pt x="463" y="182"/>
                      </a:lnTo>
                      <a:lnTo>
                        <a:pt x="463" y="186"/>
                      </a:lnTo>
                      <a:lnTo>
                        <a:pt x="463" y="190"/>
                      </a:lnTo>
                      <a:lnTo>
                        <a:pt x="463" y="198"/>
                      </a:lnTo>
                      <a:lnTo>
                        <a:pt x="463" y="202"/>
                      </a:lnTo>
                      <a:lnTo>
                        <a:pt x="463" y="206"/>
                      </a:lnTo>
                      <a:lnTo>
                        <a:pt x="463" y="210"/>
                      </a:lnTo>
                      <a:lnTo>
                        <a:pt x="463" y="214"/>
                      </a:lnTo>
                      <a:lnTo>
                        <a:pt x="463" y="218"/>
                      </a:lnTo>
                      <a:lnTo>
                        <a:pt x="463" y="222"/>
                      </a:lnTo>
                      <a:lnTo>
                        <a:pt x="463" y="230"/>
                      </a:lnTo>
                      <a:lnTo>
                        <a:pt x="463" y="234"/>
                      </a:lnTo>
                      <a:lnTo>
                        <a:pt x="463" y="238"/>
                      </a:lnTo>
                      <a:lnTo>
                        <a:pt x="463" y="241"/>
                      </a:lnTo>
                      <a:lnTo>
                        <a:pt x="463" y="245"/>
                      </a:lnTo>
                      <a:lnTo>
                        <a:pt x="463" y="249"/>
                      </a:lnTo>
                      <a:lnTo>
                        <a:pt x="463" y="253"/>
                      </a:lnTo>
                      <a:lnTo>
                        <a:pt x="463" y="261"/>
                      </a:lnTo>
                      <a:lnTo>
                        <a:pt x="463" y="265"/>
                      </a:lnTo>
                      <a:lnTo>
                        <a:pt x="463" y="269"/>
                      </a:lnTo>
                      <a:lnTo>
                        <a:pt x="463" y="273"/>
                      </a:lnTo>
                      <a:lnTo>
                        <a:pt x="463" y="277"/>
                      </a:lnTo>
                      <a:lnTo>
                        <a:pt x="463" y="281"/>
                      </a:lnTo>
                      <a:lnTo>
                        <a:pt x="463" y="285"/>
                      </a:lnTo>
                      <a:lnTo>
                        <a:pt x="463" y="289"/>
                      </a:lnTo>
                      <a:lnTo>
                        <a:pt x="463" y="297"/>
                      </a:lnTo>
                      <a:lnTo>
                        <a:pt x="463" y="301"/>
                      </a:lnTo>
                      <a:lnTo>
                        <a:pt x="467" y="305"/>
                      </a:lnTo>
                      <a:lnTo>
                        <a:pt x="467" y="309"/>
                      </a:lnTo>
                      <a:lnTo>
                        <a:pt x="467" y="313"/>
                      </a:lnTo>
                      <a:lnTo>
                        <a:pt x="467" y="317"/>
                      </a:lnTo>
                      <a:lnTo>
                        <a:pt x="467" y="321"/>
                      </a:lnTo>
                      <a:lnTo>
                        <a:pt x="467" y="329"/>
                      </a:lnTo>
                      <a:lnTo>
                        <a:pt x="467" y="333"/>
                      </a:lnTo>
                      <a:lnTo>
                        <a:pt x="467" y="337"/>
                      </a:lnTo>
                      <a:lnTo>
                        <a:pt x="467" y="340"/>
                      </a:lnTo>
                      <a:lnTo>
                        <a:pt x="467" y="344"/>
                      </a:lnTo>
                      <a:lnTo>
                        <a:pt x="467" y="348"/>
                      </a:lnTo>
                      <a:lnTo>
                        <a:pt x="467" y="352"/>
                      </a:lnTo>
                      <a:lnTo>
                        <a:pt x="467" y="360"/>
                      </a:lnTo>
                      <a:lnTo>
                        <a:pt x="467" y="364"/>
                      </a:lnTo>
                      <a:lnTo>
                        <a:pt x="467" y="368"/>
                      </a:lnTo>
                      <a:lnTo>
                        <a:pt x="467" y="372"/>
                      </a:lnTo>
                      <a:lnTo>
                        <a:pt x="467" y="376"/>
                      </a:lnTo>
                      <a:lnTo>
                        <a:pt x="467" y="380"/>
                      </a:lnTo>
                      <a:lnTo>
                        <a:pt x="467" y="384"/>
                      </a:lnTo>
                      <a:lnTo>
                        <a:pt x="467" y="388"/>
                      </a:lnTo>
                      <a:lnTo>
                        <a:pt x="467" y="396"/>
                      </a:lnTo>
                      <a:lnTo>
                        <a:pt x="467" y="400"/>
                      </a:lnTo>
                      <a:lnTo>
                        <a:pt x="467" y="404"/>
                      </a:lnTo>
                      <a:lnTo>
                        <a:pt x="467" y="408"/>
                      </a:lnTo>
                      <a:lnTo>
                        <a:pt x="467" y="412"/>
                      </a:lnTo>
                      <a:lnTo>
                        <a:pt x="467" y="416"/>
                      </a:lnTo>
                      <a:lnTo>
                        <a:pt x="467" y="420"/>
                      </a:lnTo>
                      <a:lnTo>
                        <a:pt x="467" y="428"/>
                      </a:lnTo>
                      <a:lnTo>
                        <a:pt x="467" y="432"/>
                      </a:lnTo>
                      <a:lnTo>
                        <a:pt x="467" y="435"/>
                      </a:lnTo>
                      <a:lnTo>
                        <a:pt x="467" y="439"/>
                      </a:lnTo>
                      <a:lnTo>
                        <a:pt x="467" y="443"/>
                      </a:lnTo>
                      <a:lnTo>
                        <a:pt x="467" y="447"/>
                      </a:lnTo>
                      <a:lnTo>
                        <a:pt x="467" y="451"/>
                      </a:lnTo>
                      <a:lnTo>
                        <a:pt x="467" y="459"/>
                      </a:lnTo>
                      <a:lnTo>
                        <a:pt x="467" y="463"/>
                      </a:lnTo>
                      <a:lnTo>
                        <a:pt x="467" y="467"/>
                      </a:lnTo>
                      <a:lnTo>
                        <a:pt x="467" y="471"/>
                      </a:lnTo>
                      <a:lnTo>
                        <a:pt x="467" y="475"/>
                      </a:lnTo>
                      <a:lnTo>
                        <a:pt x="467" y="479"/>
                      </a:lnTo>
                      <a:lnTo>
                        <a:pt x="467" y="483"/>
                      </a:lnTo>
                      <a:lnTo>
                        <a:pt x="467" y="487"/>
                      </a:lnTo>
                      <a:lnTo>
                        <a:pt x="467" y="495"/>
                      </a:lnTo>
                      <a:lnTo>
                        <a:pt x="467" y="499"/>
                      </a:lnTo>
                      <a:lnTo>
                        <a:pt x="467" y="503"/>
                      </a:lnTo>
                      <a:lnTo>
                        <a:pt x="467" y="507"/>
                      </a:lnTo>
                      <a:lnTo>
                        <a:pt x="467" y="511"/>
                      </a:lnTo>
                      <a:lnTo>
                        <a:pt x="467" y="515"/>
                      </a:lnTo>
                      <a:lnTo>
                        <a:pt x="467" y="519"/>
                      </a:lnTo>
                      <a:lnTo>
                        <a:pt x="467" y="527"/>
                      </a:lnTo>
                      <a:lnTo>
                        <a:pt x="467" y="530"/>
                      </a:lnTo>
                      <a:lnTo>
                        <a:pt x="467" y="534"/>
                      </a:lnTo>
                      <a:lnTo>
                        <a:pt x="467" y="538"/>
                      </a:lnTo>
                      <a:lnTo>
                        <a:pt x="467" y="542"/>
                      </a:lnTo>
                      <a:lnTo>
                        <a:pt x="467" y="546"/>
                      </a:lnTo>
                      <a:lnTo>
                        <a:pt x="467" y="550"/>
                      </a:lnTo>
                      <a:lnTo>
                        <a:pt x="467" y="558"/>
                      </a:lnTo>
                      <a:lnTo>
                        <a:pt x="467" y="562"/>
                      </a:lnTo>
                      <a:lnTo>
                        <a:pt x="467" y="566"/>
                      </a:lnTo>
                      <a:lnTo>
                        <a:pt x="467" y="570"/>
                      </a:lnTo>
                      <a:lnTo>
                        <a:pt x="467" y="574"/>
                      </a:lnTo>
                      <a:lnTo>
                        <a:pt x="467" y="578"/>
                      </a:lnTo>
                      <a:lnTo>
                        <a:pt x="467" y="582"/>
                      </a:lnTo>
                      <a:lnTo>
                        <a:pt x="467" y="586"/>
                      </a:lnTo>
                      <a:lnTo>
                        <a:pt x="467" y="594"/>
                      </a:lnTo>
                      <a:lnTo>
                        <a:pt x="467" y="598"/>
                      </a:lnTo>
                      <a:lnTo>
                        <a:pt x="467" y="602"/>
                      </a:lnTo>
                      <a:lnTo>
                        <a:pt x="467" y="606"/>
                      </a:lnTo>
                      <a:lnTo>
                        <a:pt x="467" y="610"/>
                      </a:lnTo>
                      <a:lnTo>
                        <a:pt x="467" y="614"/>
                      </a:lnTo>
                      <a:lnTo>
                        <a:pt x="467" y="618"/>
                      </a:lnTo>
                      <a:lnTo>
                        <a:pt x="467" y="626"/>
                      </a:lnTo>
                      <a:lnTo>
                        <a:pt x="467" y="629"/>
                      </a:lnTo>
                      <a:lnTo>
                        <a:pt x="467" y="633"/>
                      </a:lnTo>
                      <a:lnTo>
                        <a:pt x="467" y="637"/>
                      </a:lnTo>
                      <a:lnTo>
                        <a:pt x="467" y="641"/>
                      </a:lnTo>
                      <a:lnTo>
                        <a:pt x="467" y="645"/>
                      </a:lnTo>
                      <a:lnTo>
                        <a:pt x="467" y="649"/>
                      </a:lnTo>
                      <a:lnTo>
                        <a:pt x="467" y="657"/>
                      </a:lnTo>
                      <a:lnTo>
                        <a:pt x="467" y="661"/>
                      </a:lnTo>
                      <a:lnTo>
                        <a:pt x="471" y="665"/>
                      </a:lnTo>
                      <a:lnTo>
                        <a:pt x="471" y="669"/>
                      </a:lnTo>
                      <a:lnTo>
                        <a:pt x="471" y="673"/>
                      </a:lnTo>
                      <a:lnTo>
                        <a:pt x="471" y="677"/>
                      </a:lnTo>
                      <a:lnTo>
                        <a:pt x="471" y="681"/>
                      </a:lnTo>
                      <a:lnTo>
                        <a:pt x="471" y="685"/>
                      </a:lnTo>
                      <a:lnTo>
                        <a:pt x="471" y="693"/>
                      </a:lnTo>
                      <a:lnTo>
                        <a:pt x="471" y="697"/>
                      </a:lnTo>
                      <a:lnTo>
                        <a:pt x="475" y="701"/>
                      </a:lnTo>
                      <a:lnTo>
                        <a:pt x="475" y="705"/>
                      </a:lnTo>
                      <a:lnTo>
                        <a:pt x="475" y="709"/>
                      </a:lnTo>
                      <a:lnTo>
                        <a:pt x="475" y="713"/>
                      </a:lnTo>
                      <a:lnTo>
                        <a:pt x="475" y="717"/>
                      </a:lnTo>
                      <a:lnTo>
                        <a:pt x="475" y="724"/>
                      </a:lnTo>
                      <a:lnTo>
                        <a:pt x="479" y="728"/>
                      </a:lnTo>
                      <a:lnTo>
                        <a:pt x="479" y="732"/>
                      </a:lnTo>
                      <a:lnTo>
                        <a:pt x="479" y="736"/>
                      </a:lnTo>
                      <a:lnTo>
                        <a:pt x="479" y="740"/>
                      </a:lnTo>
                      <a:lnTo>
                        <a:pt x="479" y="744"/>
                      </a:lnTo>
                      <a:lnTo>
                        <a:pt x="483" y="748"/>
                      </a:lnTo>
                      <a:lnTo>
                        <a:pt x="483" y="756"/>
                      </a:lnTo>
                      <a:lnTo>
                        <a:pt x="483" y="760"/>
                      </a:lnTo>
                      <a:lnTo>
                        <a:pt x="483" y="764"/>
                      </a:lnTo>
                      <a:lnTo>
                        <a:pt x="483" y="768"/>
                      </a:lnTo>
                      <a:lnTo>
                        <a:pt x="487" y="772"/>
                      </a:lnTo>
                      <a:lnTo>
                        <a:pt x="487" y="776"/>
                      </a:lnTo>
                      <a:lnTo>
                        <a:pt x="487" y="780"/>
                      </a:lnTo>
                      <a:lnTo>
                        <a:pt x="487" y="784"/>
                      </a:lnTo>
                      <a:lnTo>
                        <a:pt x="491" y="792"/>
                      </a:lnTo>
                      <a:lnTo>
                        <a:pt x="491" y="796"/>
                      </a:lnTo>
                      <a:lnTo>
                        <a:pt x="491" y="800"/>
                      </a:lnTo>
                      <a:lnTo>
                        <a:pt x="491" y="804"/>
                      </a:lnTo>
                      <a:lnTo>
                        <a:pt x="491" y="808"/>
                      </a:lnTo>
                      <a:lnTo>
                        <a:pt x="495" y="812"/>
                      </a:lnTo>
                      <a:lnTo>
                        <a:pt x="495" y="816"/>
                      </a:lnTo>
                      <a:lnTo>
                        <a:pt x="495" y="823"/>
                      </a:lnTo>
                      <a:lnTo>
                        <a:pt x="495" y="827"/>
                      </a:lnTo>
                      <a:lnTo>
                        <a:pt x="499" y="831"/>
                      </a:lnTo>
                      <a:lnTo>
                        <a:pt x="499" y="835"/>
                      </a:lnTo>
                      <a:lnTo>
                        <a:pt x="499" y="839"/>
                      </a:lnTo>
                      <a:lnTo>
                        <a:pt x="499" y="843"/>
                      </a:lnTo>
                      <a:lnTo>
                        <a:pt x="503" y="847"/>
                      </a:lnTo>
                      <a:lnTo>
                        <a:pt x="503" y="855"/>
                      </a:lnTo>
                      <a:lnTo>
                        <a:pt x="503" y="859"/>
                      </a:lnTo>
                      <a:lnTo>
                        <a:pt x="503" y="863"/>
                      </a:lnTo>
                      <a:lnTo>
                        <a:pt x="507" y="867"/>
                      </a:lnTo>
                      <a:lnTo>
                        <a:pt x="507" y="871"/>
                      </a:lnTo>
                      <a:lnTo>
                        <a:pt x="507" y="875"/>
                      </a:lnTo>
                      <a:lnTo>
                        <a:pt x="510" y="879"/>
                      </a:lnTo>
                      <a:lnTo>
                        <a:pt x="510" y="883"/>
                      </a:lnTo>
                      <a:lnTo>
                        <a:pt x="510" y="891"/>
                      </a:lnTo>
                      <a:lnTo>
                        <a:pt x="510" y="895"/>
                      </a:lnTo>
                      <a:lnTo>
                        <a:pt x="514" y="899"/>
                      </a:lnTo>
                      <a:lnTo>
                        <a:pt x="514" y="903"/>
                      </a:lnTo>
                      <a:lnTo>
                        <a:pt x="514" y="907"/>
                      </a:lnTo>
                      <a:lnTo>
                        <a:pt x="518" y="911"/>
                      </a:lnTo>
                      <a:lnTo>
                        <a:pt x="518" y="915"/>
                      </a:lnTo>
                      <a:lnTo>
                        <a:pt x="522" y="922"/>
                      </a:lnTo>
                      <a:lnTo>
                        <a:pt x="522" y="926"/>
                      </a:lnTo>
                      <a:lnTo>
                        <a:pt x="522" y="930"/>
                      </a:lnTo>
                      <a:lnTo>
                        <a:pt x="526" y="934"/>
                      </a:lnTo>
                      <a:lnTo>
                        <a:pt x="526" y="938"/>
                      </a:lnTo>
                      <a:lnTo>
                        <a:pt x="526" y="942"/>
                      </a:lnTo>
                      <a:lnTo>
                        <a:pt x="530" y="946"/>
                      </a:lnTo>
                      <a:lnTo>
                        <a:pt x="530" y="954"/>
                      </a:lnTo>
                      <a:lnTo>
                        <a:pt x="534" y="958"/>
                      </a:lnTo>
                      <a:lnTo>
                        <a:pt x="534" y="962"/>
                      </a:lnTo>
                      <a:lnTo>
                        <a:pt x="538" y="966"/>
                      </a:lnTo>
                      <a:lnTo>
                        <a:pt x="538" y="970"/>
                      </a:lnTo>
                      <a:lnTo>
                        <a:pt x="542" y="974"/>
                      </a:lnTo>
                      <a:lnTo>
                        <a:pt x="542" y="978"/>
                      </a:lnTo>
                      <a:lnTo>
                        <a:pt x="546" y="982"/>
                      </a:lnTo>
                      <a:lnTo>
                        <a:pt x="546" y="990"/>
                      </a:lnTo>
                      <a:lnTo>
                        <a:pt x="550" y="994"/>
                      </a:lnTo>
                      <a:lnTo>
                        <a:pt x="550" y="998"/>
                      </a:lnTo>
                      <a:lnTo>
                        <a:pt x="554" y="1002"/>
                      </a:lnTo>
                      <a:lnTo>
                        <a:pt x="554" y="1006"/>
                      </a:lnTo>
                      <a:lnTo>
                        <a:pt x="558" y="1010"/>
                      </a:lnTo>
                      <a:lnTo>
                        <a:pt x="558" y="1013"/>
                      </a:lnTo>
                      <a:lnTo>
                        <a:pt x="562" y="1021"/>
                      </a:lnTo>
                      <a:lnTo>
                        <a:pt x="562" y="1025"/>
                      </a:lnTo>
                      <a:lnTo>
                        <a:pt x="566" y="1029"/>
                      </a:lnTo>
                      <a:lnTo>
                        <a:pt x="566" y="1033"/>
                      </a:lnTo>
                      <a:lnTo>
                        <a:pt x="570" y="1037"/>
                      </a:lnTo>
                      <a:lnTo>
                        <a:pt x="574" y="1041"/>
                      </a:lnTo>
                      <a:lnTo>
                        <a:pt x="574" y="1045"/>
                      </a:lnTo>
                      <a:lnTo>
                        <a:pt x="578" y="1053"/>
                      </a:lnTo>
                      <a:lnTo>
                        <a:pt x="578" y="1057"/>
                      </a:lnTo>
                      <a:lnTo>
                        <a:pt x="582" y="1061"/>
                      </a:lnTo>
                      <a:lnTo>
                        <a:pt x="582" y="1065"/>
                      </a:lnTo>
                      <a:lnTo>
                        <a:pt x="586" y="1069"/>
                      </a:lnTo>
                      <a:lnTo>
                        <a:pt x="586" y="1073"/>
                      </a:lnTo>
                      <a:lnTo>
                        <a:pt x="590" y="1077"/>
                      </a:lnTo>
                      <a:lnTo>
                        <a:pt x="590" y="1081"/>
                      </a:lnTo>
                      <a:lnTo>
                        <a:pt x="594" y="1089"/>
                      </a:lnTo>
                      <a:lnTo>
                        <a:pt x="594" y="1093"/>
                      </a:lnTo>
                      <a:lnTo>
                        <a:pt x="598" y="1097"/>
                      </a:lnTo>
                      <a:lnTo>
                        <a:pt x="601" y="1101"/>
                      </a:lnTo>
                      <a:lnTo>
                        <a:pt x="601" y="1105"/>
                      </a:lnTo>
                      <a:lnTo>
                        <a:pt x="605" y="1108"/>
                      </a:lnTo>
                      <a:lnTo>
                        <a:pt x="605" y="1112"/>
                      </a:lnTo>
                      <a:lnTo>
                        <a:pt x="609" y="1120"/>
                      </a:lnTo>
                      <a:lnTo>
                        <a:pt x="609" y="1124"/>
                      </a:lnTo>
                      <a:lnTo>
                        <a:pt x="613" y="1128"/>
                      </a:lnTo>
                      <a:lnTo>
                        <a:pt x="613" y="1132"/>
                      </a:lnTo>
                      <a:lnTo>
                        <a:pt x="617" y="1136"/>
                      </a:lnTo>
                      <a:lnTo>
                        <a:pt x="617" y="1140"/>
                      </a:lnTo>
                      <a:lnTo>
                        <a:pt x="621" y="1144"/>
                      </a:lnTo>
                      <a:lnTo>
                        <a:pt x="621" y="1152"/>
                      </a:lnTo>
                      <a:lnTo>
                        <a:pt x="621" y="1156"/>
                      </a:lnTo>
                      <a:lnTo>
                        <a:pt x="625" y="1160"/>
                      </a:lnTo>
                      <a:lnTo>
                        <a:pt x="625" y="1164"/>
                      </a:lnTo>
                      <a:lnTo>
                        <a:pt x="629" y="1168"/>
                      </a:lnTo>
                      <a:lnTo>
                        <a:pt x="629" y="1172"/>
                      </a:lnTo>
                      <a:lnTo>
                        <a:pt x="633" y="1176"/>
                      </a:lnTo>
                      <a:lnTo>
                        <a:pt x="633" y="1180"/>
                      </a:lnTo>
                      <a:lnTo>
                        <a:pt x="637" y="1188"/>
                      </a:lnTo>
                      <a:lnTo>
                        <a:pt x="637" y="1192"/>
                      </a:lnTo>
                      <a:lnTo>
                        <a:pt x="641" y="1196"/>
                      </a:lnTo>
                      <a:lnTo>
                        <a:pt x="641" y="1200"/>
                      </a:lnTo>
                      <a:lnTo>
                        <a:pt x="645" y="1203"/>
                      </a:lnTo>
                      <a:lnTo>
                        <a:pt x="645" y="1207"/>
                      </a:lnTo>
                      <a:lnTo>
                        <a:pt x="649" y="1211"/>
                      </a:lnTo>
                      <a:lnTo>
                        <a:pt x="649" y="1219"/>
                      </a:lnTo>
                      <a:lnTo>
                        <a:pt x="653" y="1223"/>
                      </a:lnTo>
                      <a:lnTo>
                        <a:pt x="657" y="1227"/>
                      </a:lnTo>
                      <a:lnTo>
                        <a:pt x="657" y="1231"/>
                      </a:lnTo>
                      <a:lnTo>
                        <a:pt x="661" y="1235"/>
                      </a:lnTo>
                      <a:lnTo>
                        <a:pt x="661" y="1239"/>
                      </a:lnTo>
                      <a:lnTo>
                        <a:pt x="665" y="1243"/>
                      </a:lnTo>
                      <a:lnTo>
                        <a:pt x="665" y="1251"/>
                      </a:lnTo>
                      <a:lnTo>
                        <a:pt x="669" y="1255"/>
                      </a:lnTo>
                      <a:lnTo>
                        <a:pt x="673" y="1259"/>
                      </a:lnTo>
                      <a:lnTo>
                        <a:pt x="673" y="1263"/>
                      </a:lnTo>
                      <a:lnTo>
                        <a:pt x="677" y="1267"/>
                      </a:lnTo>
                      <a:lnTo>
                        <a:pt x="681" y="1271"/>
                      </a:lnTo>
                      <a:lnTo>
                        <a:pt x="681" y="1275"/>
                      </a:lnTo>
                      <a:lnTo>
                        <a:pt x="685" y="1279"/>
                      </a:lnTo>
                      <a:lnTo>
                        <a:pt x="689" y="1287"/>
                      </a:lnTo>
                      <a:lnTo>
                        <a:pt x="689" y="1291"/>
                      </a:lnTo>
                      <a:lnTo>
                        <a:pt x="693" y="1295"/>
                      </a:lnTo>
                      <a:lnTo>
                        <a:pt x="696" y="1299"/>
                      </a:lnTo>
                      <a:lnTo>
                        <a:pt x="700" y="1302"/>
                      </a:lnTo>
                      <a:lnTo>
                        <a:pt x="700" y="1306"/>
                      </a:lnTo>
                      <a:lnTo>
                        <a:pt x="704" y="1310"/>
                      </a:lnTo>
                      <a:lnTo>
                        <a:pt x="708" y="1318"/>
                      </a:lnTo>
                      <a:lnTo>
                        <a:pt x="712" y="1322"/>
                      </a:lnTo>
                      <a:lnTo>
                        <a:pt x="716" y="1326"/>
                      </a:lnTo>
                      <a:lnTo>
                        <a:pt x="716" y="1330"/>
                      </a:lnTo>
                      <a:lnTo>
                        <a:pt x="720" y="1334"/>
                      </a:lnTo>
                      <a:lnTo>
                        <a:pt x="724" y="1338"/>
                      </a:lnTo>
                      <a:lnTo>
                        <a:pt x="728" y="1342"/>
                      </a:lnTo>
                      <a:lnTo>
                        <a:pt x="732" y="1350"/>
                      </a:lnTo>
                      <a:lnTo>
                        <a:pt x="736" y="1354"/>
                      </a:lnTo>
                      <a:lnTo>
                        <a:pt x="736" y="1358"/>
                      </a:lnTo>
                      <a:lnTo>
                        <a:pt x="740" y="1362"/>
                      </a:lnTo>
                      <a:lnTo>
                        <a:pt x="744" y="1366"/>
                      </a:lnTo>
                      <a:lnTo>
                        <a:pt x="748" y="1370"/>
                      </a:lnTo>
                      <a:lnTo>
                        <a:pt x="752" y="1374"/>
                      </a:lnTo>
                      <a:lnTo>
                        <a:pt x="752" y="1378"/>
                      </a:lnTo>
                      <a:lnTo>
                        <a:pt x="756" y="1386"/>
                      </a:lnTo>
                      <a:lnTo>
                        <a:pt x="760" y="1390"/>
                      </a:lnTo>
                      <a:lnTo>
                        <a:pt x="764" y="1394"/>
                      </a:lnTo>
                      <a:lnTo>
                        <a:pt x="768" y="1397"/>
                      </a:lnTo>
                      <a:lnTo>
                        <a:pt x="768" y="1401"/>
                      </a:lnTo>
                      <a:lnTo>
                        <a:pt x="772" y="1405"/>
                      </a:lnTo>
                      <a:lnTo>
                        <a:pt x="776" y="1409"/>
                      </a:lnTo>
                      <a:lnTo>
                        <a:pt x="776" y="1417"/>
                      </a:lnTo>
                      <a:lnTo>
                        <a:pt x="780" y="1421"/>
                      </a:lnTo>
                      <a:lnTo>
                        <a:pt x="784" y="1425"/>
                      </a:lnTo>
                      <a:lnTo>
                        <a:pt x="784" y="1429"/>
                      </a:lnTo>
                      <a:lnTo>
                        <a:pt x="787" y="1433"/>
                      </a:lnTo>
                      <a:lnTo>
                        <a:pt x="787" y="1437"/>
                      </a:lnTo>
                      <a:lnTo>
                        <a:pt x="791" y="1441"/>
                      </a:lnTo>
                      <a:lnTo>
                        <a:pt x="791" y="1449"/>
                      </a:lnTo>
                      <a:lnTo>
                        <a:pt x="795" y="1453"/>
                      </a:lnTo>
                      <a:lnTo>
                        <a:pt x="795" y="1457"/>
                      </a:lnTo>
                      <a:lnTo>
                        <a:pt x="799" y="1461"/>
                      </a:lnTo>
                      <a:lnTo>
                        <a:pt x="799" y="1465"/>
                      </a:lnTo>
                      <a:lnTo>
                        <a:pt x="799" y="1469"/>
                      </a:lnTo>
                      <a:lnTo>
                        <a:pt x="803" y="1473"/>
                      </a:lnTo>
                      <a:lnTo>
                        <a:pt x="803" y="1477"/>
                      </a:lnTo>
                      <a:lnTo>
                        <a:pt x="803" y="1485"/>
                      </a:lnTo>
                      <a:lnTo>
                        <a:pt x="807" y="1489"/>
                      </a:lnTo>
                      <a:lnTo>
                        <a:pt x="807" y="1492"/>
                      </a:lnTo>
                      <a:lnTo>
                        <a:pt x="807" y="1496"/>
                      </a:lnTo>
                      <a:lnTo>
                        <a:pt x="807" y="1500"/>
                      </a:lnTo>
                      <a:lnTo>
                        <a:pt x="807" y="1504"/>
                      </a:lnTo>
                      <a:lnTo>
                        <a:pt x="807" y="1508"/>
                      </a:lnTo>
                      <a:lnTo>
                        <a:pt x="807" y="1516"/>
                      </a:lnTo>
                      <a:lnTo>
                        <a:pt x="807" y="1520"/>
                      </a:lnTo>
                      <a:lnTo>
                        <a:pt x="807" y="1524"/>
                      </a:lnTo>
                      <a:lnTo>
                        <a:pt x="807" y="1528"/>
                      </a:lnTo>
                      <a:lnTo>
                        <a:pt x="807" y="1532"/>
                      </a:lnTo>
                      <a:lnTo>
                        <a:pt x="807" y="1536"/>
                      </a:lnTo>
                      <a:lnTo>
                        <a:pt x="807" y="1540"/>
                      </a:lnTo>
                      <a:lnTo>
                        <a:pt x="807" y="1548"/>
                      </a:lnTo>
                      <a:lnTo>
                        <a:pt x="803" y="1552"/>
                      </a:lnTo>
                      <a:lnTo>
                        <a:pt x="803" y="1556"/>
                      </a:lnTo>
                      <a:lnTo>
                        <a:pt x="803" y="1560"/>
                      </a:lnTo>
                      <a:lnTo>
                        <a:pt x="803" y="1564"/>
                      </a:lnTo>
                      <a:lnTo>
                        <a:pt x="799" y="1568"/>
                      </a:lnTo>
                      <a:lnTo>
                        <a:pt x="799" y="1572"/>
                      </a:lnTo>
                      <a:lnTo>
                        <a:pt x="799" y="1576"/>
                      </a:lnTo>
                      <a:lnTo>
                        <a:pt x="795" y="1584"/>
                      </a:lnTo>
                      <a:lnTo>
                        <a:pt x="795" y="1588"/>
                      </a:lnTo>
                      <a:lnTo>
                        <a:pt x="791" y="1591"/>
                      </a:lnTo>
                      <a:lnTo>
                        <a:pt x="791" y="1595"/>
                      </a:lnTo>
                      <a:lnTo>
                        <a:pt x="787" y="1599"/>
                      </a:lnTo>
                      <a:lnTo>
                        <a:pt x="787" y="1603"/>
                      </a:lnTo>
                      <a:lnTo>
                        <a:pt x="784" y="1607"/>
                      </a:lnTo>
                      <a:lnTo>
                        <a:pt x="780" y="1615"/>
                      </a:lnTo>
                      <a:lnTo>
                        <a:pt x="780" y="1619"/>
                      </a:lnTo>
                      <a:lnTo>
                        <a:pt x="776" y="1623"/>
                      </a:lnTo>
                      <a:lnTo>
                        <a:pt x="772" y="1627"/>
                      </a:lnTo>
                      <a:lnTo>
                        <a:pt x="772" y="1631"/>
                      </a:lnTo>
                      <a:lnTo>
                        <a:pt x="768" y="1635"/>
                      </a:lnTo>
                      <a:lnTo>
                        <a:pt x="764" y="1639"/>
                      </a:lnTo>
                      <a:lnTo>
                        <a:pt x="760" y="1647"/>
                      </a:lnTo>
                      <a:lnTo>
                        <a:pt x="760" y="1651"/>
                      </a:lnTo>
                      <a:lnTo>
                        <a:pt x="756" y="1655"/>
                      </a:lnTo>
                      <a:lnTo>
                        <a:pt x="752" y="1659"/>
                      </a:lnTo>
                      <a:lnTo>
                        <a:pt x="748" y="1663"/>
                      </a:lnTo>
                      <a:lnTo>
                        <a:pt x="744" y="1667"/>
                      </a:lnTo>
                      <a:lnTo>
                        <a:pt x="740" y="1671"/>
                      </a:lnTo>
                      <a:lnTo>
                        <a:pt x="740" y="1675"/>
                      </a:lnTo>
                      <a:lnTo>
                        <a:pt x="736" y="1683"/>
                      </a:lnTo>
                      <a:lnTo>
                        <a:pt x="732" y="1686"/>
                      </a:lnTo>
                      <a:lnTo>
                        <a:pt x="728" y="1690"/>
                      </a:lnTo>
                      <a:lnTo>
                        <a:pt x="728" y="1694"/>
                      </a:lnTo>
                      <a:lnTo>
                        <a:pt x="724" y="1698"/>
                      </a:lnTo>
                      <a:lnTo>
                        <a:pt x="720" y="1702"/>
                      </a:lnTo>
                      <a:lnTo>
                        <a:pt x="720" y="1706"/>
                      </a:lnTo>
                      <a:lnTo>
                        <a:pt x="716" y="1714"/>
                      </a:lnTo>
                      <a:lnTo>
                        <a:pt x="716" y="1718"/>
                      </a:lnTo>
                      <a:lnTo>
                        <a:pt x="712" y="1722"/>
                      </a:lnTo>
                      <a:lnTo>
                        <a:pt x="712" y="1726"/>
                      </a:lnTo>
                      <a:lnTo>
                        <a:pt x="708" y="1730"/>
                      </a:lnTo>
                      <a:lnTo>
                        <a:pt x="708" y="1734"/>
                      </a:lnTo>
                      <a:lnTo>
                        <a:pt x="708" y="1738"/>
                      </a:lnTo>
                      <a:lnTo>
                        <a:pt x="708" y="1746"/>
                      </a:lnTo>
                      <a:lnTo>
                        <a:pt x="708" y="1750"/>
                      </a:lnTo>
                      <a:lnTo>
                        <a:pt x="708" y="1754"/>
                      </a:lnTo>
                      <a:lnTo>
                        <a:pt x="708" y="1758"/>
                      </a:lnTo>
                      <a:lnTo>
                        <a:pt x="708" y="1762"/>
                      </a:lnTo>
                      <a:lnTo>
                        <a:pt x="708" y="1766"/>
                      </a:lnTo>
                      <a:lnTo>
                        <a:pt x="712" y="1770"/>
                      </a:lnTo>
                      <a:lnTo>
                        <a:pt x="712" y="1774"/>
                      </a:lnTo>
                      <a:lnTo>
                        <a:pt x="716" y="1781"/>
                      </a:lnTo>
                      <a:lnTo>
                        <a:pt x="720" y="1785"/>
                      </a:lnTo>
                      <a:lnTo>
                        <a:pt x="724" y="1789"/>
                      </a:lnTo>
                      <a:lnTo>
                        <a:pt x="728" y="1793"/>
                      </a:lnTo>
                      <a:lnTo>
                        <a:pt x="732" y="1797"/>
                      </a:lnTo>
                      <a:lnTo>
                        <a:pt x="736" y="1801"/>
                      </a:lnTo>
                      <a:lnTo>
                        <a:pt x="740" y="1805"/>
                      </a:lnTo>
                      <a:lnTo>
                        <a:pt x="744" y="1813"/>
                      </a:lnTo>
                      <a:lnTo>
                        <a:pt x="752" y="1817"/>
                      </a:lnTo>
                      <a:lnTo>
                        <a:pt x="756" y="1821"/>
                      </a:lnTo>
                      <a:lnTo>
                        <a:pt x="764" y="1825"/>
                      </a:lnTo>
                      <a:lnTo>
                        <a:pt x="768" y="1829"/>
                      </a:lnTo>
                      <a:lnTo>
                        <a:pt x="776" y="1833"/>
                      </a:lnTo>
                      <a:lnTo>
                        <a:pt x="784" y="1837"/>
                      </a:lnTo>
                      <a:lnTo>
                        <a:pt x="791" y="1845"/>
                      </a:lnTo>
                      <a:lnTo>
                        <a:pt x="795" y="1849"/>
                      </a:lnTo>
                      <a:lnTo>
                        <a:pt x="803" y="1853"/>
                      </a:lnTo>
                      <a:lnTo>
                        <a:pt x="811" y="1857"/>
                      </a:lnTo>
                      <a:lnTo>
                        <a:pt x="819" y="1861"/>
                      </a:lnTo>
                      <a:lnTo>
                        <a:pt x="827" y="1865"/>
                      </a:lnTo>
                      <a:lnTo>
                        <a:pt x="835" y="1869"/>
                      </a:lnTo>
                      <a:lnTo>
                        <a:pt x="843" y="1873"/>
                      </a:lnTo>
                      <a:lnTo>
                        <a:pt x="851" y="1880"/>
                      </a:lnTo>
                      <a:lnTo>
                        <a:pt x="859" y="1884"/>
                      </a:lnTo>
                      <a:lnTo>
                        <a:pt x="863" y="1888"/>
                      </a:lnTo>
                      <a:lnTo>
                        <a:pt x="871" y="1892"/>
                      </a:lnTo>
                      <a:lnTo>
                        <a:pt x="879" y="1896"/>
                      </a:lnTo>
                      <a:lnTo>
                        <a:pt x="882" y="1900"/>
                      </a:lnTo>
                      <a:lnTo>
                        <a:pt x="890" y="1904"/>
                      </a:lnTo>
                      <a:lnTo>
                        <a:pt x="894" y="1912"/>
                      </a:lnTo>
                      <a:lnTo>
                        <a:pt x="902" y="1916"/>
                      </a:lnTo>
                      <a:lnTo>
                        <a:pt x="906" y="1920"/>
                      </a:lnTo>
                      <a:lnTo>
                        <a:pt x="910" y="1924"/>
                      </a:lnTo>
                      <a:lnTo>
                        <a:pt x="914" y="1928"/>
                      </a:lnTo>
                      <a:lnTo>
                        <a:pt x="914" y="1932"/>
                      </a:lnTo>
                      <a:lnTo>
                        <a:pt x="918" y="1936"/>
                      </a:lnTo>
                      <a:lnTo>
                        <a:pt x="918" y="1944"/>
                      </a:lnTo>
                      <a:lnTo>
                        <a:pt x="922" y="1948"/>
                      </a:lnTo>
                      <a:lnTo>
                        <a:pt x="922" y="1952"/>
                      </a:lnTo>
                      <a:lnTo>
                        <a:pt x="922" y="1956"/>
                      </a:lnTo>
                      <a:lnTo>
                        <a:pt x="918" y="1960"/>
                      </a:lnTo>
                      <a:lnTo>
                        <a:pt x="918" y="1964"/>
                      </a:lnTo>
                      <a:lnTo>
                        <a:pt x="914" y="1968"/>
                      </a:lnTo>
                      <a:lnTo>
                        <a:pt x="910" y="1972"/>
                      </a:lnTo>
                      <a:lnTo>
                        <a:pt x="906" y="1979"/>
                      </a:lnTo>
                      <a:lnTo>
                        <a:pt x="902" y="1983"/>
                      </a:lnTo>
                      <a:lnTo>
                        <a:pt x="898" y="1987"/>
                      </a:lnTo>
                      <a:lnTo>
                        <a:pt x="890" y="1991"/>
                      </a:lnTo>
                      <a:lnTo>
                        <a:pt x="882" y="1995"/>
                      </a:lnTo>
                      <a:lnTo>
                        <a:pt x="875" y="1999"/>
                      </a:lnTo>
                      <a:lnTo>
                        <a:pt x="867" y="2003"/>
                      </a:lnTo>
                      <a:lnTo>
                        <a:pt x="859" y="2011"/>
                      </a:lnTo>
                      <a:lnTo>
                        <a:pt x="847" y="2015"/>
                      </a:lnTo>
                      <a:lnTo>
                        <a:pt x="839" y="2019"/>
                      </a:lnTo>
                      <a:lnTo>
                        <a:pt x="827" y="2023"/>
                      </a:lnTo>
                      <a:lnTo>
                        <a:pt x="815" y="2027"/>
                      </a:lnTo>
                      <a:lnTo>
                        <a:pt x="807" y="2031"/>
                      </a:lnTo>
                      <a:lnTo>
                        <a:pt x="795" y="2035"/>
                      </a:lnTo>
                      <a:lnTo>
                        <a:pt x="784" y="2043"/>
                      </a:lnTo>
                      <a:lnTo>
                        <a:pt x="772" y="2047"/>
                      </a:lnTo>
                      <a:lnTo>
                        <a:pt x="756" y="2051"/>
                      </a:lnTo>
                      <a:lnTo>
                        <a:pt x="744" y="2055"/>
                      </a:lnTo>
                      <a:lnTo>
                        <a:pt x="732" y="2059"/>
                      </a:lnTo>
                      <a:lnTo>
                        <a:pt x="720" y="2063"/>
                      </a:lnTo>
                      <a:lnTo>
                        <a:pt x="708" y="2067"/>
                      </a:lnTo>
                      <a:lnTo>
                        <a:pt x="696" y="2070"/>
                      </a:lnTo>
                      <a:lnTo>
                        <a:pt x="685" y="2078"/>
                      </a:lnTo>
                      <a:lnTo>
                        <a:pt x="673" y="2082"/>
                      </a:lnTo>
                      <a:lnTo>
                        <a:pt x="661" y="2086"/>
                      </a:lnTo>
                      <a:lnTo>
                        <a:pt x="649" y="2090"/>
                      </a:lnTo>
                      <a:lnTo>
                        <a:pt x="637" y="2094"/>
                      </a:lnTo>
                      <a:lnTo>
                        <a:pt x="625" y="2098"/>
                      </a:lnTo>
                      <a:lnTo>
                        <a:pt x="613" y="2102"/>
                      </a:lnTo>
                      <a:lnTo>
                        <a:pt x="605" y="2110"/>
                      </a:lnTo>
                      <a:lnTo>
                        <a:pt x="594" y="2114"/>
                      </a:lnTo>
                      <a:lnTo>
                        <a:pt x="586" y="2118"/>
                      </a:lnTo>
                      <a:lnTo>
                        <a:pt x="574" y="2122"/>
                      </a:lnTo>
                      <a:lnTo>
                        <a:pt x="566" y="2126"/>
                      </a:lnTo>
                      <a:lnTo>
                        <a:pt x="558" y="2130"/>
                      </a:lnTo>
                      <a:lnTo>
                        <a:pt x="550" y="2134"/>
                      </a:lnTo>
                      <a:lnTo>
                        <a:pt x="542" y="2142"/>
                      </a:lnTo>
                      <a:lnTo>
                        <a:pt x="534" y="2146"/>
                      </a:lnTo>
                      <a:lnTo>
                        <a:pt x="530" y="2150"/>
                      </a:lnTo>
                      <a:lnTo>
                        <a:pt x="522" y="2154"/>
                      </a:lnTo>
                      <a:lnTo>
                        <a:pt x="518" y="2158"/>
                      </a:lnTo>
                      <a:lnTo>
                        <a:pt x="510" y="2162"/>
                      </a:lnTo>
                      <a:lnTo>
                        <a:pt x="507" y="2165"/>
                      </a:lnTo>
                      <a:lnTo>
                        <a:pt x="503" y="2169"/>
                      </a:lnTo>
                      <a:lnTo>
                        <a:pt x="499" y="2177"/>
                      </a:lnTo>
                      <a:lnTo>
                        <a:pt x="495" y="2181"/>
                      </a:lnTo>
                      <a:lnTo>
                        <a:pt x="491" y="2185"/>
                      </a:lnTo>
                      <a:lnTo>
                        <a:pt x="487" y="2189"/>
                      </a:lnTo>
                      <a:lnTo>
                        <a:pt x="483" y="2193"/>
                      </a:lnTo>
                      <a:lnTo>
                        <a:pt x="483" y="2197"/>
                      </a:lnTo>
                      <a:lnTo>
                        <a:pt x="479" y="2201"/>
                      </a:lnTo>
                      <a:lnTo>
                        <a:pt x="479" y="2209"/>
                      </a:lnTo>
                      <a:lnTo>
                        <a:pt x="475" y="2213"/>
                      </a:lnTo>
                      <a:lnTo>
                        <a:pt x="475" y="2217"/>
                      </a:lnTo>
                      <a:lnTo>
                        <a:pt x="471" y="2221"/>
                      </a:lnTo>
                      <a:lnTo>
                        <a:pt x="471" y="2225"/>
                      </a:lnTo>
                      <a:lnTo>
                        <a:pt x="471" y="2229"/>
                      </a:lnTo>
                      <a:lnTo>
                        <a:pt x="467" y="2233"/>
                      </a:lnTo>
                      <a:lnTo>
                        <a:pt x="467" y="2241"/>
                      </a:lnTo>
                      <a:lnTo>
                        <a:pt x="467" y="2245"/>
                      </a:lnTo>
                      <a:lnTo>
                        <a:pt x="467" y="2249"/>
                      </a:lnTo>
                      <a:lnTo>
                        <a:pt x="463" y="2253"/>
                      </a:lnTo>
                      <a:lnTo>
                        <a:pt x="463" y="2257"/>
                      </a:lnTo>
                      <a:lnTo>
                        <a:pt x="463" y="2261"/>
                      </a:lnTo>
                      <a:lnTo>
                        <a:pt x="463" y="2264"/>
                      </a:lnTo>
                      <a:lnTo>
                        <a:pt x="463" y="2268"/>
                      </a:lnTo>
                      <a:lnTo>
                        <a:pt x="463" y="2276"/>
                      </a:lnTo>
                      <a:lnTo>
                        <a:pt x="463" y="2280"/>
                      </a:lnTo>
                      <a:lnTo>
                        <a:pt x="463" y="2284"/>
                      </a:lnTo>
                      <a:lnTo>
                        <a:pt x="463" y="2288"/>
                      </a:lnTo>
                      <a:lnTo>
                        <a:pt x="463" y="2292"/>
                      </a:lnTo>
                      <a:lnTo>
                        <a:pt x="463" y="2296"/>
                      </a:lnTo>
                      <a:lnTo>
                        <a:pt x="459" y="2296"/>
                      </a:lnTo>
                      <a:close/>
                    </a:path>
                  </a:pathLst>
                </a:custGeom>
                <a:solidFill>
                  <a:srgbClr val="66C2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857" name="Freeform 575">
                  <a:extLst>
                    <a:ext uri="{FF2B5EF4-FFF2-40B4-BE49-F238E27FC236}">
                      <a16:creationId xmlns:a16="http://schemas.microsoft.com/office/drawing/2014/main" id="{3B61DF78-2EFC-4250-AAEE-7FB59270D11C}"/>
                    </a:ext>
                    <a:ext uri="{C183D7F6-B498-43B3-948B-1728B52AA6E4}">
                      <adec:decorative xmlns:adec="http://schemas.microsoft.com/office/drawing/2017/decorative" val="1"/>
                    </a:ext>
                  </a:extLst>
                </p:cNvPr>
                <p:cNvSpPr>
                  <a:spLocks/>
                </p:cNvSpPr>
                <p:nvPr/>
              </p:nvSpPr>
              <p:spPr bwMode="auto">
                <a:xfrm>
                  <a:off x="35842509" y="23010932"/>
                  <a:ext cx="1225619" cy="3052086"/>
                </a:xfrm>
                <a:custGeom>
                  <a:avLst/>
                  <a:gdLst>
                    <a:gd name="T0" fmla="*/ 114 w 233"/>
                    <a:gd name="T1" fmla="*/ 563 h 580"/>
                    <a:gd name="T2" fmla="*/ 102 w 233"/>
                    <a:gd name="T3" fmla="*/ 545 h 580"/>
                    <a:gd name="T4" fmla="*/ 66 w 233"/>
                    <a:gd name="T5" fmla="*/ 527 h 580"/>
                    <a:gd name="T6" fmla="*/ 19 w 233"/>
                    <a:gd name="T7" fmla="*/ 509 h 580"/>
                    <a:gd name="T8" fmla="*/ 1 w 233"/>
                    <a:gd name="T9" fmla="*/ 491 h 580"/>
                    <a:gd name="T10" fmla="*/ 22 w 233"/>
                    <a:gd name="T11" fmla="*/ 472 h 580"/>
                    <a:gd name="T12" fmla="*/ 48 w 233"/>
                    <a:gd name="T13" fmla="*/ 454 h 580"/>
                    <a:gd name="T14" fmla="*/ 53 w 233"/>
                    <a:gd name="T15" fmla="*/ 436 h 580"/>
                    <a:gd name="T16" fmla="*/ 42 w 233"/>
                    <a:gd name="T17" fmla="*/ 418 h 580"/>
                    <a:gd name="T18" fmla="*/ 32 w 233"/>
                    <a:gd name="T19" fmla="*/ 400 h 580"/>
                    <a:gd name="T20" fmla="*/ 29 w 233"/>
                    <a:gd name="T21" fmla="*/ 381 h 580"/>
                    <a:gd name="T22" fmla="*/ 34 w 233"/>
                    <a:gd name="T23" fmla="*/ 363 h 580"/>
                    <a:gd name="T24" fmla="*/ 45 w 233"/>
                    <a:gd name="T25" fmla="*/ 345 h 580"/>
                    <a:gd name="T26" fmla="*/ 58 w 233"/>
                    <a:gd name="T27" fmla="*/ 327 h 580"/>
                    <a:gd name="T28" fmla="*/ 68 w 233"/>
                    <a:gd name="T29" fmla="*/ 309 h 580"/>
                    <a:gd name="T30" fmla="*/ 76 w 233"/>
                    <a:gd name="T31" fmla="*/ 291 h 580"/>
                    <a:gd name="T32" fmla="*/ 84 w 233"/>
                    <a:gd name="T33" fmla="*/ 272 h 580"/>
                    <a:gd name="T34" fmla="*/ 93 w 233"/>
                    <a:gd name="T35" fmla="*/ 254 h 580"/>
                    <a:gd name="T36" fmla="*/ 100 w 233"/>
                    <a:gd name="T37" fmla="*/ 236 h 580"/>
                    <a:gd name="T38" fmla="*/ 106 w 233"/>
                    <a:gd name="T39" fmla="*/ 218 h 580"/>
                    <a:gd name="T40" fmla="*/ 109 w 233"/>
                    <a:gd name="T41" fmla="*/ 200 h 580"/>
                    <a:gd name="T42" fmla="*/ 113 w 233"/>
                    <a:gd name="T43" fmla="*/ 181 h 580"/>
                    <a:gd name="T44" fmla="*/ 115 w 233"/>
                    <a:gd name="T45" fmla="*/ 163 h 580"/>
                    <a:gd name="T46" fmla="*/ 115 w 233"/>
                    <a:gd name="T47" fmla="*/ 145 h 580"/>
                    <a:gd name="T48" fmla="*/ 115 w 233"/>
                    <a:gd name="T49" fmla="*/ 127 h 580"/>
                    <a:gd name="T50" fmla="*/ 115 w 233"/>
                    <a:gd name="T51" fmla="*/ 109 h 580"/>
                    <a:gd name="T52" fmla="*/ 115 w 233"/>
                    <a:gd name="T53" fmla="*/ 91 h 580"/>
                    <a:gd name="T54" fmla="*/ 116 w 233"/>
                    <a:gd name="T55" fmla="*/ 72 h 580"/>
                    <a:gd name="T56" fmla="*/ 116 w 233"/>
                    <a:gd name="T57" fmla="*/ 54 h 580"/>
                    <a:gd name="T58" fmla="*/ 116 w 233"/>
                    <a:gd name="T59" fmla="*/ 36 h 580"/>
                    <a:gd name="T60" fmla="*/ 116 w 233"/>
                    <a:gd name="T61" fmla="*/ 18 h 580"/>
                    <a:gd name="T62" fmla="*/ 116 w 233"/>
                    <a:gd name="T63" fmla="*/ 0 h 580"/>
                    <a:gd name="T64" fmla="*/ 117 w 233"/>
                    <a:gd name="T65" fmla="*/ 17 h 580"/>
                    <a:gd name="T66" fmla="*/ 117 w 233"/>
                    <a:gd name="T67" fmla="*/ 35 h 580"/>
                    <a:gd name="T68" fmla="*/ 117 w 233"/>
                    <a:gd name="T69" fmla="*/ 53 h 580"/>
                    <a:gd name="T70" fmla="*/ 117 w 233"/>
                    <a:gd name="T71" fmla="*/ 71 h 580"/>
                    <a:gd name="T72" fmla="*/ 118 w 233"/>
                    <a:gd name="T73" fmla="*/ 89 h 580"/>
                    <a:gd name="T74" fmla="*/ 118 w 233"/>
                    <a:gd name="T75" fmla="*/ 108 h 580"/>
                    <a:gd name="T76" fmla="*/ 118 w 233"/>
                    <a:gd name="T77" fmla="*/ 126 h 580"/>
                    <a:gd name="T78" fmla="*/ 118 w 233"/>
                    <a:gd name="T79" fmla="*/ 144 h 580"/>
                    <a:gd name="T80" fmla="*/ 118 w 233"/>
                    <a:gd name="T81" fmla="*/ 162 h 580"/>
                    <a:gd name="T82" fmla="*/ 120 w 233"/>
                    <a:gd name="T83" fmla="*/ 180 h 580"/>
                    <a:gd name="T84" fmla="*/ 123 w 233"/>
                    <a:gd name="T85" fmla="*/ 198 h 580"/>
                    <a:gd name="T86" fmla="*/ 127 w 233"/>
                    <a:gd name="T87" fmla="*/ 217 h 580"/>
                    <a:gd name="T88" fmla="*/ 132 w 233"/>
                    <a:gd name="T89" fmla="*/ 235 h 580"/>
                    <a:gd name="T90" fmla="*/ 140 w 233"/>
                    <a:gd name="T91" fmla="*/ 253 h 580"/>
                    <a:gd name="T92" fmla="*/ 148 w 233"/>
                    <a:gd name="T93" fmla="*/ 271 h 580"/>
                    <a:gd name="T94" fmla="*/ 157 w 233"/>
                    <a:gd name="T95" fmla="*/ 289 h 580"/>
                    <a:gd name="T96" fmla="*/ 164 w 233"/>
                    <a:gd name="T97" fmla="*/ 308 h 580"/>
                    <a:gd name="T98" fmla="*/ 174 w 233"/>
                    <a:gd name="T99" fmla="*/ 326 h 580"/>
                    <a:gd name="T100" fmla="*/ 187 w 233"/>
                    <a:gd name="T101" fmla="*/ 344 h 580"/>
                    <a:gd name="T102" fmla="*/ 199 w 233"/>
                    <a:gd name="T103" fmla="*/ 362 h 580"/>
                    <a:gd name="T104" fmla="*/ 204 w 233"/>
                    <a:gd name="T105" fmla="*/ 380 h 580"/>
                    <a:gd name="T106" fmla="*/ 202 w 233"/>
                    <a:gd name="T107" fmla="*/ 398 h 580"/>
                    <a:gd name="T108" fmla="*/ 192 w 233"/>
                    <a:gd name="T109" fmla="*/ 417 h 580"/>
                    <a:gd name="T110" fmla="*/ 180 w 233"/>
                    <a:gd name="T111" fmla="*/ 435 h 580"/>
                    <a:gd name="T112" fmla="*/ 184 w 233"/>
                    <a:gd name="T113" fmla="*/ 453 h 580"/>
                    <a:gd name="T114" fmla="*/ 209 w 233"/>
                    <a:gd name="T115" fmla="*/ 471 h 580"/>
                    <a:gd name="T116" fmla="*/ 232 w 233"/>
                    <a:gd name="T117" fmla="*/ 489 h 580"/>
                    <a:gd name="T118" fmla="*/ 217 w 233"/>
                    <a:gd name="T119" fmla="*/ 508 h 580"/>
                    <a:gd name="T120" fmla="*/ 170 w 233"/>
                    <a:gd name="T121" fmla="*/ 526 h 580"/>
                    <a:gd name="T122" fmla="*/ 132 w 233"/>
                    <a:gd name="T123" fmla="*/ 544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 h="580">
                      <a:moveTo>
                        <a:pt x="116" y="580"/>
                      </a:moveTo>
                      <a:lnTo>
                        <a:pt x="116" y="579"/>
                      </a:lnTo>
                      <a:lnTo>
                        <a:pt x="116" y="578"/>
                      </a:lnTo>
                      <a:lnTo>
                        <a:pt x="116" y="577"/>
                      </a:lnTo>
                      <a:lnTo>
                        <a:pt x="116" y="576"/>
                      </a:lnTo>
                      <a:lnTo>
                        <a:pt x="116" y="575"/>
                      </a:lnTo>
                      <a:lnTo>
                        <a:pt x="116" y="573"/>
                      </a:lnTo>
                      <a:lnTo>
                        <a:pt x="116" y="572"/>
                      </a:lnTo>
                      <a:lnTo>
                        <a:pt x="116" y="571"/>
                      </a:lnTo>
                      <a:lnTo>
                        <a:pt x="116" y="570"/>
                      </a:lnTo>
                      <a:lnTo>
                        <a:pt x="115" y="569"/>
                      </a:lnTo>
                      <a:lnTo>
                        <a:pt x="115" y="568"/>
                      </a:lnTo>
                      <a:lnTo>
                        <a:pt x="115" y="567"/>
                      </a:lnTo>
                      <a:lnTo>
                        <a:pt x="115" y="566"/>
                      </a:lnTo>
                      <a:lnTo>
                        <a:pt x="115" y="564"/>
                      </a:lnTo>
                      <a:lnTo>
                        <a:pt x="114" y="563"/>
                      </a:lnTo>
                      <a:lnTo>
                        <a:pt x="114" y="562"/>
                      </a:lnTo>
                      <a:lnTo>
                        <a:pt x="114" y="561"/>
                      </a:lnTo>
                      <a:lnTo>
                        <a:pt x="113" y="560"/>
                      </a:lnTo>
                      <a:lnTo>
                        <a:pt x="113" y="559"/>
                      </a:lnTo>
                      <a:lnTo>
                        <a:pt x="112" y="558"/>
                      </a:lnTo>
                      <a:lnTo>
                        <a:pt x="112" y="556"/>
                      </a:lnTo>
                      <a:lnTo>
                        <a:pt x="111" y="555"/>
                      </a:lnTo>
                      <a:lnTo>
                        <a:pt x="111" y="554"/>
                      </a:lnTo>
                      <a:lnTo>
                        <a:pt x="110" y="553"/>
                      </a:lnTo>
                      <a:lnTo>
                        <a:pt x="109" y="552"/>
                      </a:lnTo>
                      <a:lnTo>
                        <a:pt x="108" y="551"/>
                      </a:lnTo>
                      <a:lnTo>
                        <a:pt x="107" y="550"/>
                      </a:lnTo>
                      <a:lnTo>
                        <a:pt x="106" y="548"/>
                      </a:lnTo>
                      <a:lnTo>
                        <a:pt x="105" y="547"/>
                      </a:lnTo>
                      <a:lnTo>
                        <a:pt x="104" y="546"/>
                      </a:lnTo>
                      <a:lnTo>
                        <a:pt x="102" y="545"/>
                      </a:lnTo>
                      <a:lnTo>
                        <a:pt x="101" y="544"/>
                      </a:lnTo>
                      <a:lnTo>
                        <a:pt x="99" y="543"/>
                      </a:lnTo>
                      <a:lnTo>
                        <a:pt x="98" y="542"/>
                      </a:lnTo>
                      <a:lnTo>
                        <a:pt x="96" y="541"/>
                      </a:lnTo>
                      <a:lnTo>
                        <a:pt x="94" y="539"/>
                      </a:lnTo>
                      <a:lnTo>
                        <a:pt x="92" y="538"/>
                      </a:lnTo>
                      <a:lnTo>
                        <a:pt x="90" y="537"/>
                      </a:lnTo>
                      <a:lnTo>
                        <a:pt x="88" y="536"/>
                      </a:lnTo>
                      <a:lnTo>
                        <a:pt x="85" y="535"/>
                      </a:lnTo>
                      <a:lnTo>
                        <a:pt x="83" y="534"/>
                      </a:lnTo>
                      <a:lnTo>
                        <a:pt x="80" y="533"/>
                      </a:lnTo>
                      <a:lnTo>
                        <a:pt x="78" y="531"/>
                      </a:lnTo>
                      <a:lnTo>
                        <a:pt x="75" y="530"/>
                      </a:lnTo>
                      <a:lnTo>
                        <a:pt x="72" y="529"/>
                      </a:lnTo>
                      <a:lnTo>
                        <a:pt x="69" y="528"/>
                      </a:lnTo>
                      <a:lnTo>
                        <a:pt x="66" y="527"/>
                      </a:lnTo>
                      <a:lnTo>
                        <a:pt x="63" y="526"/>
                      </a:lnTo>
                      <a:lnTo>
                        <a:pt x="60" y="525"/>
                      </a:lnTo>
                      <a:lnTo>
                        <a:pt x="57" y="523"/>
                      </a:lnTo>
                      <a:lnTo>
                        <a:pt x="54" y="522"/>
                      </a:lnTo>
                      <a:lnTo>
                        <a:pt x="51" y="521"/>
                      </a:lnTo>
                      <a:lnTo>
                        <a:pt x="48" y="520"/>
                      </a:lnTo>
                      <a:lnTo>
                        <a:pt x="45" y="519"/>
                      </a:lnTo>
                      <a:lnTo>
                        <a:pt x="41" y="518"/>
                      </a:lnTo>
                      <a:lnTo>
                        <a:pt x="38" y="517"/>
                      </a:lnTo>
                      <a:lnTo>
                        <a:pt x="35" y="516"/>
                      </a:lnTo>
                      <a:lnTo>
                        <a:pt x="32" y="514"/>
                      </a:lnTo>
                      <a:lnTo>
                        <a:pt x="29" y="513"/>
                      </a:lnTo>
                      <a:lnTo>
                        <a:pt x="26" y="512"/>
                      </a:lnTo>
                      <a:lnTo>
                        <a:pt x="24" y="511"/>
                      </a:lnTo>
                      <a:lnTo>
                        <a:pt x="21" y="510"/>
                      </a:lnTo>
                      <a:lnTo>
                        <a:pt x="19" y="509"/>
                      </a:lnTo>
                      <a:lnTo>
                        <a:pt x="16" y="508"/>
                      </a:lnTo>
                      <a:lnTo>
                        <a:pt x="14" y="506"/>
                      </a:lnTo>
                      <a:lnTo>
                        <a:pt x="12" y="505"/>
                      </a:lnTo>
                      <a:lnTo>
                        <a:pt x="10" y="504"/>
                      </a:lnTo>
                      <a:lnTo>
                        <a:pt x="8" y="503"/>
                      </a:lnTo>
                      <a:lnTo>
                        <a:pt x="6" y="502"/>
                      </a:lnTo>
                      <a:lnTo>
                        <a:pt x="5" y="501"/>
                      </a:lnTo>
                      <a:lnTo>
                        <a:pt x="4" y="500"/>
                      </a:lnTo>
                      <a:lnTo>
                        <a:pt x="3" y="498"/>
                      </a:lnTo>
                      <a:lnTo>
                        <a:pt x="2" y="497"/>
                      </a:lnTo>
                      <a:lnTo>
                        <a:pt x="1" y="496"/>
                      </a:lnTo>
                      <a:lnTo>
                        <a:pt x="1" y="495"/>
                      </a:lnTo>
                      <a:lnTo>
                        <a:pt x="0" y="494"/>
                      </a:lnTo>
                      <a:lnTo>
                        <a:pt x="0" y="493"/>
                      </a:lnTo>
                      <a:lnTo>
                        <a:pt x="0" y="492"/>
                      </a:lnTo>
                      <a:lnTo>
                        <a:pt x="1" y="491"/>
                      </a:lnTo>
                      <a:lnTo>
                        <a:pt x="1" y="489"/>
                      </a:lnTo>
                      <a:lnTo>
                        <a:pt x="2" y="488"/>
                      </a:lnTo>
                      <a:lnTo>
                        <a:pt x="2" y="487"/>
                      </a:lnTo>
                      <a:lnTo>
                        <a:pt x="3" y="486"/>
                      </a:lnTo>
                      <a:lnTo>
                        <a:pt x="4" y="485"/>
                      </a:lnTo>
                      <a:lnTo>
                        <a:pt x="5" y="484"/>
                      </a:lnTo>
                      <a:lnTo>
                        <a:pt x="7" y="483"/>
                      </a:lnTo>
                      <a:lnTo>
                        <a:pt x="8" y="481"/>
                      </a:lnTo>
                      <a:lnTo>
                        <a:pt x="10" y="480"/>
                      </a:lnTo>
                      <a:lnTo>
                        <a:pt x="11" y="479"/>
                      </a:lnTo>
                      <a:lnTo>
                        <a:pt x="13" y="478"/>
                      </a:lnTo>
                      <a:lnTo>
                        <a:pt x="15" y="477"/>
                      </a:lnTo>
                      <a:lnTo>
                        <a:pt x="16" y="476"/>
                      </a:lnTo>
                      <a:lnTo>
                        <a:pt x="18" y="475"/>
                      </a:lnTo>
                      <a:lnTo>
                        <a:pt x="20" y="473"/>
                      </a:lnTo>
                      <a:lnTo>
                        <a:pt x="22" y="472"/>
                      </a:lnTo>
                      <a:lnTo>
                        <a:pt x="24" y="471"/>
                      </a:lnTo>
                      <a:lnTo>
                        <a:pt x="26" y="470"/>
                      </a:lnTo>
                      <a:lnTo>
                        <a:pt x="28" y="469"/>
                      </a:lnTo>
                      <a:lnTo>
                        <a:pt x="30" y="468"/>
                      </a:lnTo>
                      <a:lnTo>
                        <a:pt x="32" y="467"/>
                      </a:lnTo>
                      <a:lnTo>
                        <a:pt x="33" y="466"/>
                      </a:lnTo>
                      <a:lnTo>
                        <a:pt x="35" y="464"/>
                      </a:lnTo>
                      <a:lnTo>
                        <a:pt x="37" y="463"/>
                      </a:lnTo>
                      <a:lnTo>
                        <a:pt x="39" y="462"/>
                      </a:lnTo>
                      <a:lnTo>
                        <a:pt x="40" y="461"/>
                      </a:lnTo>
                      <a:lnTo>
                        <a:pt x="42" y="460"/>
                      </a:lnTo>
                      <a:lnTo>
                        <a:pt x="43" y="459"/>
                      </a:lnTo>
                      <a:lnTo>
                        <a:pt x="45" y="458"/>
                      </a:lnTo>
                      <a:lnTo>
                        <a:pt x="46" y="456"/>
                      </a:lnTo>
                      <a:lnTo>
                        <a:pt x="47" y="455"/>
                      </a:lnTo>
                      <a:lnTo>
                        <a:pt x="48" y="454"/>
                      </a:lnTo>
                      <a:lnTo>
                        <a:pt x="49" y="453"/>
                      </a:lnTo>
                      <a:lnTo>
                        <a:pt x="50" y="452"/>
                      </a:lnTo>
                      <a:lnTo>
                        <a:pt x="51" y="451"/>
                      </a:lnTo>
                      <a:lnTo>
                        <a:pt x="52" y="450"/>
                      </a:lnTo>
                      <a:lnTo>
                        <a:pt x="53" y="448"/>
                      </a:lnTo>
                      <a:lnTo>
                        <a:pt x="53" y="447"/>
                      </a:lnTo>
                      <a:lnTo>
                        <a:pt x="53" y="446"/>
                      </a:lnTo>
                      <a:lnTo>
                        <a:pt x="54" y="445"/>
                      </a:lnTo>
                      <a:lnTo>
                        <a:pt x="54" y="444"/>
                      </a:lnTo>
                      <a:lnTo>
                        <a:pt x="54" y="443"/>
                      </a:lnTo>
                      <a:lnTo>
                        <a:pt x="54" y="442"/>
                      </a:lnTo>
                      <a:lnTo>
                        <a:pt x="54" y="441"/>
                      </a:lnTo>
                      <a:lnTo>
                        <a:pt x="54" y="439"/>
                      </a:lnTo>
                      <a:lnTo>
                        <a:pt x="54" y="438"/>
                      </a:lnTo>
                      <a:lnTo>
                        <a:pt x="54" y="437"/>
                      </a:lnTo>
                      <a:lnTo>
                        <a:pt x="53" y="436"/>
                      </a:lnTo>
                      <a:lnTo>
                        <a:pt x="53" y="435"/>
                      </a:lnTo>
                      <a:lnTo>
                        <a:pt x="52" y="434"/>
                      </a:lnTo>
                      <a:lnTo>
                        <a:pt x="52" y="433"/>
                      </a:lnTo>
                      <a:lnTo>
                        <a:pt x="51" y="431"/>
                      </a:lnTo>
                      <a:lnTo>
                        <a:pt x="51" y="430"/>
                      </a:lnTo>
                      <a:lnTo>
                        <a:pt x="50" y="429"/>
                      </a:lnTo>
                      <a:lnTo>
                        <a:pt x="49" y="428"/>
                      </a:lnTo>
                      <a:lnTo>
                        <a:pt x="49" y="427"/>
                      </a:lnTo>
                      <a:lnTo>
                        <a:pt x="48" y="426"/>
                      </a:lnTo>
                      <a:lnTo>
                        <a:pt x="47" y="425"/>
                      </a:lnTo>
                      <a:lnTo>
                        <a:pt x="46" y="423"/>
                      </a:lnTo>
                      <a:lnTo>
                        <a:pt x="45" y="422"/>
                      </a:lnTo>
                      <a:lnTo>
                        <a:pt x="45" y="421"/>
                      </a:lnTo>
                      <a:lnTo>
                        <a:pt x="44" y="420"/>
                      </a:lnTo>
                      <a:lnTo>
                        <a:pt x="43" y="419"/>
                      </a:lnTo>
                      <a:lnTo>
                        <a:pt x="42" y="418"/>
                      </a:lnTo>
                      <a:lnTo>
                        <a:pt x="41" y="417"/>
                      </a:lnTo>
                      <a:lnTo>
                        <a:pt x="41" y="416"/>
                      </a:lnTo>
                      <a:lnTo>
                        <a:pt x="40" y="414"/>
                      </a:lnTo>
                      <a:lnTo>
                        <a:pt x="39" y="413"/>
                      </a:lnTo>
                      <a:lnTo>
                        <a:pt x="38" y="412"/>
                      </a:lnTo>
                      <a:lnTo>
                        <a:pt x="38" y="411"/>
                      </a:lnTo>
                      <a:lnTo>
                        <a:pt x="37" y="410"/>
                      </a:lnTo>
                      <a:lnTo>
                        <a:pt x="36" y="409"/>
                      </a:lnTo>
                      <a:lnTo>
                        <a:pt x="36" y="408"/>
                      </a:lnTo>
                      <a:lnTo>
                        <a:pt x="35" y="406"/>
                      </a:lnTo>
                      <a:lnTo>
                        <a:pt x="34" y="405"/>
                      </a:lnTo>
                      <a:lnTo>
                        <a:pt x="34" y="404"/>
                      </a:lnTo>
                      <a:lnTo>
                        <a:pt x="33" y="403"/>
                      </a:lnTo>
                      <a:lnTo>
                        <a:pt x="33" y="402"/>
                      </a:lnTo>
                      <a:lnTo>
                        <a:pt x="32" y="401"/>
                      </a:lnTo>
                      <a:lnTo>
                        <a:pt x="32" y="400"/>
                      </a:lnTo>
                      <a:lnTo>
                        <a:pt x="31" y="398"/>
                      </a:lnTo>
                      <a:lnTo>
                        <a:pt x="31" y="397"/>
                      </a:lnTo>
                      <a:lnTo>
                        <a:pt x="31" y="396"/>
                      </a:lnTo>
                      <a:lnTo>
                        <a:pt x="30" y="395"/>
                      </a:lnTo>
                      <a:lnTo>
                        <a:pt x="30" y="394"/>
                      </a:lnTo>
                      <a:lnTo>
                        <a:pt x="30" y="393"/>
                      </a:lnTo>
                      <a:lnTo>
                        <a:pt x="29" y="392"/>
                      </a:lnTo>
                      <a:lnTo>
                        <a:pt x="29" y="391"/>
                      </a:lnTo>
                      <a:lnTo>
                        <a:pt x="29" y="389"/>
                      </a:lnTo>
                      <a:lnTo>
                        <a:pt x="29" y="388"/>
                      </a:lnTo>
                      <a:lnTo>
                        <a:pt x="29" y="387"/>
                      </a:lnTo>
                      <a:lnTo>
                        <a:pt x="29" y="386"/>
                      </a:lnTo>
                      <a:lnTo>
                        <a:pt x="29" y="385"/>
                      </a:lnTo>
                      <a:lnTo>
                        <a:pt x="29" y="384"/>
                      </a:lnTo>
                      <a:lnTo>
                        <a:pt x="29" y="383"/>
                      </a:lnTo>
                      <a:lnTo>
                        <a:pt x="29" y="381"/>
                      </a:lnTo>
                      <a:lnTo>
                        <a:pt x="29" y="380"/>
                      </a:lnTo>
                      <a:lnTo>
                        <a:pt x="29" y="379"/>
                      </a:lnTo>
                      <a:lnTo>
                        <a:pt x="29" y="378"/>
                      </a:lnTo>
                      <a:lnTo>
                        <a:pt x="29" y="377"/>
                      </a:lnTo>
                      <a:lnTo>
                        <a:pt x="29" y="376"/>
                      </a:lnTo>
                      <a:lnTo>
                        <a:pt x="30" y="375"/>
                      </a:lnTo>
                      <a:lnTo>
                        <a:pt x="30" y="373"/>
                      </a:lnTo>
                      <a:lnTo>
                        <a:pt x="30" y="372"/>
                      </a:lnTo>
                      <a:lnTo>
                        <a:pt x="31" y="371"/>
                      </a:lnTo>
                      <a:lnTo>
                        <a:pt x="31" y="370"/>
                      </a:lnTo>
                      <a:lnTo>
                        <a:pt x="31" y="369"/>
                      </a:lnTo>
                      <a:lnTo>
                        <a:pt x="32" y="368"/>
                      </a:lnTo>
                      <a:lnTo>
                        <a:pt x="32" y="367"/>
                      </a:lnTo>
                      <a:lnTo>
                        <a:pt x="33" y="366"/>
                      </a:lnTo>
                      <a:lnTo>
                        <a:pt x="33" y="364"/>
                      </a:lnTo>
                      <a:lnTo>
                        <a:pt x="34" y="363"/>
                      </a:lnTo>
                      <a:lnTo>
                        <a:pt x="34" y="362"/>
                      </a:lnTo>
                      <a:lnTo>
                        <a:pt x="35" y="361"/>
                      </a:lnTo>
                      <a:lnTo>
                        <a:pt x="35" y="360"/>
                      </a:lnTo>
                      <a:lnTo>
                        <a:pt x="36" y="359"/>
                      </a:lnTo>
                      <a:lnTo>
                        <a:pt x="37" y="358"/>
                      </a:lnTo>
                      <a:lnTo>
                        <a:pt x="37" y="356"/>
                      </a:lnTo>
                      <a:lnTo>
                        <a:pt x="38" y="355"/>
                      </a:lnTo>
                      <a:lnTo>
                        <a:pt x="39" y="354"/>
                      </a:lnTo>
                      <a:lnTo>
                        <a:pt x="39" y="353"/>
                      </a:lnTo>
                      <a:lnTo>
                        <a:pt x="40" y="352"/>
                      </a:lnTo>
                      <a:lnTo>
                        <a:pt x="41" y="351"/>
                      </a:lnTo>
                      <a:lnTo>
                        <a:pt x="42" y="350"/>
                      </a:lnTo>
                      <a:lnTo>
                        <a:pt x="42" y="348"/>
                      </a:lnTo>
                      <a:lnTo>
                        <a:pt x="43" y="347"/>
                      </a:lnTo>
                      <a:lnTo>
                        <a:pt x="44" y="346"/>
                      </a:lnTo>
                      <a:lnTo>
                        <a:pt x="45" y="345"/>
                      </a:lnTo>
                      <a:lnTo>
                        <a:pt x="46" y="344"/>
                      </a:lnTo>
                      <a:lnTo>
                        <a:pt x="47" y="343"/>
                      </a:lnTo>
                      <a:lnTo>
                        <a:pt x="47" y="342"/>
                      </a:lnTo>
                      <a:lnTo>
                        <a:pt x="48" y="341"/>
                      </a:lnTo>
                      <a:lnTo>
                        <a:pt x="49" y="339"/>
                      </a:lnTo>
                      <a:lnTo>
                        <a:pt x="50" y="338"/>
                      </a:lnTo>
                      <a:lnTo>
                        <a:pt x="51" y="337"/>
                      </a:lnTo>
                      <a:lnTo>
                        <a:pt x="51" y="336"/>
                      </a:lnTo>
                      <a:lnTo>
                        <a:pt x="52" y="335"/>
                      </a:lnTo>
                      <a:lnTo>
                        <a:pt x="53" y="334"/>
                      </a:lnTo>
                      <a:lnTo>
                        <a:pt x="54" y="333"/>
                      </a:lnTo>
                      <a:lnTo>
                        <a:pt x="55" y="331"/>
                      </a:lnTo>
                      <a:lnTo>
                        <a:pt x="55" y="330"/>
                      </a:lnTo>
                      <a:lnTo>
                        <a:pt x="56" y="329"/>
                      </a:lnTo>
                      <a:lnTo>
                        <a:pt x="57" y="328"/>
                      </a:lnTo>
                      <a:lnTo>
                        <a:pt x="58" y="327"/>
                      </a:lnTo>
                      <a:lnTo>
                        <a:pt x="59" y="326"/>
                      </a:lnTo>
                      <a:lnTo>
                        <a:pt x="59" y="325"/>
                      </a:lnTo>
                      <a:lnTo>
                        <a:pt x="60" y="323"/>
                      </a:lnTo>
                      <a:lnTo>
                        <a:pt x="61" y="322"/>
                      </a:lnTo>
                      <a:lnTo>
                        <a:pt x="61" y="321"/>
                      </a:lnTo>
                      <a:lnTo>
                        <a:pt x="62" y="320"/>
                      </a:lnTo>
                      <a:lnTo>
                        <a:pt x="63" y="319"/>
                      </a:lnTo>
                      <a:lnTo>
                        <a:pt x="63" y="318"/>
                      </a:lnTo>
                      <a:lnTo>
                        <a:pt x="64" y="317"/>
                      </a:lnTo>
                      <a:lnTo>
                        <a:pt x="65" y="316"/>
                      </a:lnTo>
                      <a:lnTo>
                        <a:pt x="65" y="314"/>
                      </a:lnTo>
                      <a:lnTo>
                        <a:pt x="66" y="313"/>
                      </a:lnTo>
                      <a:lnTo>
                        <a:pt x="66" y="312"/>
                      </a:lnTo>
                      <a:lnTo>
                        <a:pt x="67" y="311"/>
                      </a:lnTo>
                      <a:lnTo>
                        <a:pt x="67" y="310"/>
                      </a:lnTo>
                      <a:lnTo>
                        <a:pt x="68" y="309"/>
                      </a:lnTo>
                      <a:lnTo>
                        <a:pt x="69" y="308"/>
                      </a:lnTo>
                      <a:lnTo>
                        <a:pt x="69" y="306"/>
                      </a:lnTo>
                      <a:lnTo>
                        <a:pt x="70" y="305"/>
                      </a:lnTo>
                      <a:lnTo>
                        <a:pt x="70" y="304"/>
                      </a:lnTo>
                      <a:lnTo>
                        <a:pt x="71" y="303"/>
                      </a:lnTo>
                      <a:lnTo>
                        <a:pt x="71" y="302"/>
                      </a:lnTo>
                      <a:lnTo>
                        <a:pt x="72" y="301"/>
                      </a:lnTo>
                      <a:lnTo>
                        <a:pt x="72" y="300"/>
                      </a:lnTo>
                      <a:lnTo>
                        <a:pt x="73" y="298"/>
                      </a:lnTo>
                      <a:lnTo>
                        <a:pt x="73" y="297"/>
                      </a:lnTo>
                      <a:lnTo>
                        <a:pt x="74" y="296"/>
                      </a:lnTo>
                      <a:lnTo>
                        <a:pt x="74" y="295"/>
                      </a:lnTo>
                      <a:lnTo>
                        <a:pt x="75" y="294"/>
                      </a:lnTo>
                      <a:lnTo>
                        <a:pt x="75" y="293"/>
                      </a:lnTo>
                      <a:lnTo>
                        <a:pt x="75" y="292"/>
                      </a:lnTo>
                      <a:lnTo>
                        <a:pt x="76" y="291"/>
                      </a:lnTo>
                      <a:lnTo>
                        <a:pt x="76" y="289"/>
                      </a:lnTo>
                      <a:lnTo>
                        <a:pt x="77" y="288"/>
                      </a:lnTo>
                      <a:lnTo>
                        <a:pt x="77" y="287"/>
                      </a:lnTo>
                      <a:lnTo>
                        <a:pt x="78" y="286"/>
                      </a:lnTo>
                      <a:lnTo>
                        <a:pt x="78" y="285"/>
                      </a:lnTo>
                      <a:lnTo>
                        <a:pt x="79" y="284"/>
                      </a:lnTo>
                      <a:lnTo>
                        <a:pt x="79" y="283"/>
                      </a:lnTo>
                      <a:lnTo>
                        <a:pt x="80" y="281"/>
                      </a:lnTo>
                      <a:lnTo>
                        <a:pt x="80" y="280"/>
                      </a:lnTo>
                      <a:lnTo>
                        <a:pt x="81" y="279"/>
                      </a:lnTo>
                      <a:lnTo>
                        <a:pt x="81" y="278"/>
                      </a:lnTo>
                      <a:lnTo>
                        <a:pt x="82" y="277"/>
                      </a:lnTo>
                      <a:lnTo>
                        <a:pt x="82" y="276"/>
                      </a:lnTo>
                      <a:lnTo>
                        <a:pt x="83" y="275"/>
                      </a:lnTo>
                      <a:lnTo>
                        <a:pt x="84" y="273"/>
                      </a:lnTo>
                      <a:lnTo>
                        <a:pt x="84" y="272"/>
                      </a:lnTo>
                      <a:lnTo>
                        <a:pt x="85" y="271"/>
                      </a:lnTo>
                      <a:lnTo>
                        <a:pt x="85" y="270"/>
                      </a:lnTo>
                      <a:lnTo>
                        <a:pt x="86" y="269"/>
                      </a:lnTo>
                      <a:lnTo>
                        <a:pt x="86" y="268"/>
                      </a:lnTo>
                      <a:lnTo>
                        <a:pt x="87" y="267"/>
                      </a:lnTo>
                      <a:lnTo>
                        <a:pt x="87" y="266"/>
                      </a:lnTo>
                      <a:lnTo>
                        <a:pt x="88" y="264"/>
                      </a:lnTo>
                      <a:lnTo>
                        <a:pt x="88" y="263"/>
                      </a:lnTo>
                      <a:lnTo>
                        <a:pt x="89" y="262"/>
                      </a:lnTo>
                      <a:lnTo>
                        <a:pt x="90" y="261"/>
                      </a:lnTo>
                      <a:lnTo>
                        <a:pt x="90" y="260"/>
                      </a:lnTo>
                      <a:lnTo>
                        <a:pt x="91" y="259"/>
                      </a:lnTo>
                      <a:lnTo>
                        <a:pt x="91" y="258"/>
                      </a:lnTo>
                      <a:lnTo>
                        <a:pt x="92" y="256"/>
                      </a:lnTo>
                      <a:lnTo>
                        <a:pt x="92" y="255"/>
                      </a:lnTo>
                      <a:lnTo>
                        <a:pt x="93" y="254"/>
                      </a:lnTo>
                      <a:lnTo>
                        <a:pt x="93" y="253"/>
                      </a:lnTo>
                      <a:lnTo>
                        <a:pt x="94" y="252"/>
                      </a:lnTo>
                      <a:lnTo>
                        <a:pt x="94" y="251"/>
                      </a:lnTo>
                      <a:lnTo>
                        <a:pt x="95" y="250"/>
                      </a:lnTo>
                      <a:lnTo>
                        <a:pt x="95" y="248"/>
                      </a:lnTo>
                      <a:lnTo>
                        <a:pt x="96" y="247"/>
                      </a:lnTo>
                      <a:lnTo>
                        <a:pt x="96" y="246"/>
                      </a:lnTo>
                      <a:lnTo>
                        <a:pt x="97" y="245"/>
                      </a:lnTo>
                      <a:lnTo>
                        <a:pt x="97" y="244"/>
                      </a:lnTo>
                      <a:lnTo>
                        <a:pt x="98" y="243"/>
                      </a:lnTo>
                      <a:lnTo>
                        <a:pt x="98" y="242"/>
                      </a:lnTo>
                      <a:lnTo>
                        <a:pt x="99" y="241"/>
                      </a:lnTo>
                      <a:lnTo>
                        <a:pt x="99" y="239"/>
                      </a:lnTo>
                      <a:lnTo>
                        <a:pt x="99" y="238"/>
                      </a:lnTo>
                      <a:lnTo>
                        <a:pt x="100" y="237"/>
                      </a:lnTo>
                      <a:lnTo>
                        <a:pt x="100" y="236"/>
                      </a:lnTo>
                      <a:lnTo>
                        <a:pt x="101" y="235"/>
                      </a:lnTo>
                      <a:lnTo>
                        <a:pt x="101" y="234"/>
                      </a:lnTo>
                      <a:lnTo>
                        <a:pt x="101" y="233"/>
                      </a:lnTo>
                      <a:lnTo>
                        <a:pt x="102" y="231"/>
                      </a:lnTo>
                      <a:lnTo>
                        <a:pt x="102" y="230"/>
                      </a:lnTo>
                      <a:lnTo>
                        <a:pt x="103" y="229"/>
                      </a:lnTo>
                      <a:lnTo>
                        <a:pt x="103" y="228"/>
                      </a:lnTo>
                      <a:lnTo>
                        <a:pt x="103" y="227"/>
                      </a:lnTo>
                      <a:lnTo>
                        <a:pt x="103" y="226"/>
                      </a:lnTo>
                      <a:lnTo>
                        <a:pt x="104" y="225"/>
                      </a:lnTo>
                      <a:lnTo>
                        <a:pt x="104" y="223"/>
                      </a:lnTo>
                      <a:lnTo>
                        <a:pt x="104" y="222"/>
                      </a:lnTo>
                      <a:lnTo>
                        <a:pt x="105" y="221"/>
                      </a:lnTo>
                      <a:lnTo>
                        <a:pt x="105" y="220"/>
                      </a:lnTo>
                      <a:lnTo>
                        <a:pt x="105" y="219"/>
                      </a:lnTo>
                      <a:lnTo>
                        <a:pt x="106" y="218"/>
                      </a:lnTo>
                      <a:lnTo>
                        <a:pt x="106" y="217"/>
                      </a:lnTo>
                      <a:lnTo>
                        <a:pt x="106" y="216"/>
                      </a:lnTo>
                      <a:lnTo>
                        <a:pt x="106" y="214"/>
                      </a:lnTo>
                      <a:lnTo>
                        <a:pt x="107" y="213"/>
                      </a:lnTo>
                      <a:lnTo>
                        <a:pt x="107" y="212"/>
                      </a:lnTo>
                      <a:lnTo>
                        <a:pt x="107" y="211"/>
                      </a:lnTo>
                      <a:lnTo>
                        <a:pt x="107" y="210"/>
                      </a:lnTo>
                      <a:lnTo>
                        <a:pt x="108" y="209"/>
                      </a:lnTo>
                      <a:lnTo>
                        <a:pt x="108" y="208"/>
                      </a:lnTo>
                      <a:lnTo>
                        <a:pt x="108" y="206"/>
                      </a:lnTo>
                      <a:lnTo>
                        <a:pt x="108" y="205"/>
                      </a:lnTo>
                      <a:lnTo>
                        <a:pt x="108" y="204"/>
                      </a:lnTo>
                      <a:lnTo>
                        <a:pt x="109" y="203"/>
                      </a:lnTo>
                      <a:lnTo>
                        <a:pt x="109" y="202"/>
                      </a:lnTo>
                      <a:lnTo>
                        <a:pt x="109" y="201"/>
                      </a:lnTo>
                      <a:lnTo>
                        <a:pt x="109" y="200"/>
                      </a:lnTo>
                      <a:lnTo>
                        <a:pt x="110" y="198"/>
                      </a:lnTo>
                      <a:lnTo>
                        <a:pt x="110" y="197"/>
                      </a:lnTo>
                      <a:lnTo>
                        <a:pt x="110" y="196"/>
                      </a:lnTo>
                      <a:lnTo>
                        <a:pt x="110" y="195"/>
                      </a:lnTo>
                      <a:lnTo>
                        <a:pt x="111" y="194"/>
                      </a:lnTo>
                      <a:lnTo>
                        <a:pt x="111" y="193"/>
                      </a:lnTo>
                      <a:lnTo>
                        <a:pt x="111" y="192"/>
                      </a:lnTo>
                      <a:lnTo>
                        <a:pt x="111" y="191"/>
                      </a:lnTo>
                      <a:lnTo>
                        <a:pt x="111" y="189"/>
                      </a:lnTo>
                      <a:lnTo>
                        <a:pt x="112" y="188"/>
                      </a:lnTo>
                      <a:lnTo>
                        <a:pt x="112" y="187"/>
                      </a:lnTo>
                      <a:lnTo>
                        <a:pt x="112" y="186"/>
                      </a:lnTo>
                      <a:lnTo>
                        <a:pt x="112" y="185"/>
                      </a:lnTo>
                      <a:lnTo>
                        <a:pt x="112" y="184"/>
                      </a:lnTo>
                      <a:lnTo>
                        <a:pt x="113" y="183"/>
                      </a:lnTo>
                      <a:lnTo>
                        <a:pt x="113" y="181"/>
                      </a:lnTo>
                      <a:lnTo>
                        <a:pt x="113" y="180"/>
                      </a:lnTo>
                      <a:lnTo>
                        <a:pt x="113" y="179"/>
                      </a:lnTo>
                      <a:lnTo>
                        <a:pt x="113" y="178"/>
                      </a:lnTo>
                      <a:lnTo>
                        <a:pt x="113" y="177"/>
                      </a:lnTo>
                      <a:lnTo>
                        <a:pt x="114" y="176"/>
                      </a:lnTo>
                      <a:lnTo>
                        <a:pt x="114" y="175"/>
                      </a:lnTo>
                      <a:lnTo>
                        <a:pt x="114" y="173"/>
                      </a:lnTo>
                      <a:lnTo>
                        <a:pt x="114" y="172"/>
                      </a:lnTo>
                      <a:lnTo>
                        <a:pt x="114" y="171"/>
                      </a:lnTo>
                      <a:lnTo>
                        <a:pt x="114" y="170"/>
                      </a:lnTo>
                      <a:lnTo>
                        <a:pt x="114" y="169"/>
                      </a:lnTo>
                      <a:lnTo>
                        <a:pt x="114" y="168"/>
                      </a:lnTo>
                      <a:lnTo>
                        <a:pt x="114" y="167"/>
                      </a:lnTo>
                      <a:lnTo>
                        <a:pt x="115" y="166"/>
                      </a:lnTo>
                      <a:lnTo>
                        <a:pt x="115" y="164"/>
                      </a:lnTo>
                      <a:lnTo>
                        <a:pt x="115" y="163"/>
                      </a:lnTo>
                      <a:lnTo>
                        <a:pt x="115" y="162"/>
                      </a:lnTo>
                      <a:lnTo>
                        <a:pt x="115" y="161"/>
                      </a:lnTo>
                      <a:lnTo>
                        <a:pt x="115" y="160"/>
                      </a:lnTo>
                      <a:lnTo>
                        <a:pt x="115" y="159"/>
                      </a:lnTo>
                      <a:lnTo>
                        <a:pt x="115" y="158"/>
                      </a:lnTo>
                      <a:lnTo>
                        <a:pt x="115" y="156"/>
                      </a:lnTo>
                      <a:lnTo>
                        <a:pt x="115" y="155"/>
                      </a:lnTo>
                      <a:lnTo>
                        <a:pt x="115" y="154"/>
                      </a:lnTo>
                      <a:lnTo>
                        <a:pt x="115" y="153"/>
                      </a:lnTo>
                      <a:lnTo>
                        <a:pt x="115" y="152"/>
                      </a:lnTo>
                      <a:lnTo>
                        <a:pt x="115" y="151"/>
                      </a:lnTo>
                      <a:lnTo>
                        <a:pt x="115" y="150"/>
                      </a:lnTo>
                      <a:lnTo>
                        <a:pt x="115" y="148"/>
                      </a:lnTo>
                      <a:lnTo>
                        <a:pt x="115" y="147"/>
                      </a:lnTo>
                      <a:lnTo>
                        <a:pt x="115" y="146"/>
                      </a:lnTo>
                      <a:lnTo>
                        <a:pt x="115" y="145"/>
                      </a:lnTo>
                      <a:lnTo>
                        <a:pt x="115" y="144"/>
                      </a:lnTo>
                      <a:lnTo>
                        <a:pt x="115" y="143"/>
                      </a:lnTo>
                      <a:lnTo>
                        <a:pt x="115" y="142"/>
                      </a:lnTo>
                      <a:lnTo>
                        <a:pt x="115" y="141"/>
                      </a:lnTo>
                      <a:lnTo>
                        <a:pt x="115" y="139"/>
                      </a:lnTo>
                      <a:lnTo>
                        <a:pt x="115" y="138"/>
                      </a:lnTo>
                      <a:lnTo>
                        <a:pt x="115" y="137"/>
                      </a:lnTo>
                      <a:lnTo>
                        <a:pt x="115" y="136"/>
                      </a:lnTo>
                      <a:lnTo>
                        <a:pt x="115" y="135"/>
                      </a:lnTo>
                      <a:lnTo>
                        <a:pt x="115" y="134"/>
                      </a:lnTo>
                      <a:lnTo>
                        <a:pt x="115" y="133"/>
                      </a:lnTo>
                      <a:lnTo>
                        <a:pt x="115" y="131"/>
                      </a:lnTo>
                      <a:lnTo>
                        <a:pt x="115" y="130"/>
                      </a:lnTo>
                      <a:lnTo>
                        <a:pt x="115" y="129"/>
                      </a:lnTo>
                      <a:lnTo>
                        <a:pt x="115" y="128"/>
                      </a:lnTo>
                      <a:lnTo>
                        <a:pt x="115" y="127"/>
                      </a:lnTo>
                      <a:lnTo>
                        <a:pt x="115" y="126"/>
                      </a:lnTo>
                      <a:lnTo>
                        <a:pt x="115" y="125"/>
                      </a:lnTo>
                      <a:lnTo>
                        <a:pt x="115" y="123"/>
                      </a:lnTo>
                      <a:lnTo>
                        <a:pt x="115" y="122"/>
                      </a:lnTo>
                      <a:lnTo>
                        <a:pt x="115" y="121"/>
                      </a:lnTo>
                      <a:lnTo>
                        <a:pt x="115" y="120"/>
                      </a:lnTo>
                      <a:lnTo>
                        <a:pt x="115" y="119"/>
                      </a:lnTo>
                      <a:lnTo>
                        <a:pt x="115" y="118"/>
                      </a:lnTo>
                      <a:lnTo>
                        <a:pt x="115" y="117"/>
                      </a:lnTo>
                      <a:lnTo>
                        <a:pt x="115" y="116"/>
                      </a:lnTo>
                      <a:lnTo>
                        <a:pt x="115" y="114"/>
                      </a:lnTo>
                      <a:lnTo>
                        <a:pt x="115" y="113"/>
                      </a:lnTo>
                      <a:lnTo>
                        <a:pt x="115" y="112"/>
                      </a:lnTo>
                      <a:lnTo>
                        <a:pt x="115" y="111"/>
                      </a:lnTo>
                      <a:lnTo>
                        <a:pt x="115" y="110"/>
                      </a:lnTo>
                      <a:lnTo>
                        <a:pt x="115" y="109"/>
                      </a:lnTo>
                      <a:lnTo>
                        <a:pt x="115" y="108"/>
                      </a:lnTo>
                      <a:lnTo>
                        <a:pt x="115" y="106"/>
                      </a:lnTo>
                      <a:lnTo>
                        <a:pt x="115" y="105"/>
                      </a:lnTo>
                      <a:lnTo>
                        <a:pt x="115" y="104"/>
                      </a:lnTo>
                      <a:lnTo>
                        <a:pt x="115" y="103"/>
                      </a:lnTo>
                      <a:lnTo>
                        <a:pt x="115" y="102"/>
                      </a:lnTo>
                      <a:lnTo>
                        <a:pt x="115" y="101"/>
                      </a:lnTo>
                      <a:lnTo>
                        <a:pt x="115" y="100"/>
                      </a:lnTo>
                      <a:lnTo>
                        <a:pt x="115" y="98"/>
                      </a:lnTo>
                      <a:lnTo>
                        <a:pt x="115" y="97"/>
                      </a:lnTo>
                      <a:lnTo>
                        <a:pt x="115" y="96"/>
                      </a:lnTo>
                      <a:lnTo>
                        <a:pt x="115" y="95"/>
                      </a:lnTo>
                      <a:lnTo>
                        <a:pt x="115" y="94"/>
                      </a:lnTo>
                      <a:lnTo>
                        <a:pt x="115" y="93"/>
                      </a:lnTo>
                      <a:lnTo>
                        <a:pt x="115" y="92"/>
                      </a:lnTo>
                      <a:lnTo>
                        <a:pt x="115" y="91"/>
                      </a:lnTo>
                      <a:lnTo>
                        <a:pt x="115" y="89"/>
                      </a:lnTo>
                      <a:lnTo>
                        <a:pt x="115" y="88"/>
                      </a:lnTo>
                      <a:lnTo>
                        <a:pt x="115" y="87"/>
                      </a:lnTo>
                      <a:lnTo>
                        <a:pt x="115" y="86"/>
                      </a:lnTo>
                      <a:lnTo>
                        <a:pt x="115" y="85"/>
                      </a:lnTo>
                      <a:lnTo>
                        <a:pt x="115" y="84"/>
                      </a:lnTo>
                      <a:lnTo>
                        <a:pt x="115" y="83"/>
                      </a:lnTo>
                      <a:lnTo>
                        <a:pt x="115" y="81"/>
                      </a:lnTo>
                      <a:lnTo>
                        <a:pt x="115" y="80"/>
                      </a:lnTo>
                      <a:lnTo>
                        <a:pt x="115" y="79"/>
                      </a:lnTo>
                      <a:lnTo>
                        <a:pt x="115" y="78"/>
                      </a:lnTo>
                      <a:lnTo>
                        <a:pt x="115" y="77"/>
                      </a:lnTo>
                      <a:lnTo>
                        <a:pt x="115" y="76"/>
                      </a:lnTo>
                      <a:lnTo>
                        <a:pt x="116" y="75"/>
                      </a:lnTo>
                      <a:lnTo>
                        <a:pt x="116" y="73"/>
                      </a:lnTo>
                      <a:lnTo>
                        <a:pt x="116" y="72"/>
                      </a:lnTo>
                      <a:lnTo>
                        <a:pt x="116" y="71"/>
                      </a:lnTo>
                      <a:lnTo>
                        <a:pt x="116" y="70"/>
                      </a:lnTo>
                      <a:lnTo>
                        <a:pt x="116" y="69"/>
                      </a:lnTo>
                      <a:lnTo>
                        <a:pt x="116" y="68"/>
                      </a:lnTo>
                      <a:lnTo>
                        <a:pt x="116" y="67"/>
                      </a:lnTo>
                      <a:lnTo>
                        <a:pt x="116" y="66"/>
                      </a:lnTo>
                      <a:lnTo>
                        <a:pt x="116" y="64"/>
                      </a:lnTo>
                      <a:lnTo>
                        <a:pt x="116" y="63"/>
                      </a:lnTo>
                      <a:lnTo>
                        <a:pt x="116" y="62"/>
                      </a:lnTo>
                      <a:lnTo>
                        <a:pt x="116" y="61"/>
                      </a:lnTo>
                      <a:lnTo>
                        <a:pt x="116" y="60"/>
                      </a:lnTo>
                      <a:lnTo>
                        <a:pt x="116" y="59"/>
                      </a:lnTo>
                      <a:lnTo>
                        <a:pt x="116" y="58"/>
                      </a:lnTo>
                      <a:lnTo>
                        <a:pt x="116" y="56"/>
                      </a:lnTo>
                      <a:lnTo>
                        <a:pt x="116" y="55"/>
                      </a:lnTo>
                      <a:lnTo>
                        <a:pt x="116" y="54"/>
                      </a:lnTo>
                      <a:lnTo>
                        <a:pt x="116" y="53"/>
                      </a:lnTo>
                      <a:lnTo>
                        <a:pt x="116" y="52"/>
                      </a:lnTo>
                      <a:lnTo>
                        <a:pt x="116" y="51"/>
                      </a:lnTo>
                      <a:lnTo>
                        <a:pt x="116" y="50"/>
                      </a:lnTo>
                      <a:lnTo>
                        <a:pt x="116" y="48"/>
                      </a:lnTo>
                      <a:lnTo>
                        <a:pt x="116" y="47"/>
                      </a:lnTo>
                      <a:lnTo>
                        <a:pt x="116" y="46"/>
                      </a:lnTo>
                      <a:lnTo>
                        <a:pt x="116" y="45"/>
                      </a:lnTo>
                      <a:lnTo>
                        <a:pt x="116" y="44"/>
                      </a:lnTo>
                      <a:lnTo>
                        <a:pt x="116" y="43"/>
                      </a:lnTo>
                      <a:lnTo>
                        <a:pt x="116" y="42"/>
                      </a:lnTo>
                      <a:lnTo>
                        <a:pt x="116" y="41"/>
                      </a:lnTo>
                      <a:lnTo>
                        <a:pt x="116" y="39"/>
                      </a:lnTo>
                      <a:lnTo>
                        <a:pt x="116" y="38"/>
                      </a:lnTo>
                      <a:lnTo>
                        <a:pt x="116" y="37"/>
                      </a:lnTo>
                      <a:lnTo>
                        <a:pt x="116" y="36"/>
                      </a:lnTo>
                      <a:lnTo>
                        <a:pt x="116" y="35"/>
                      </a:lnTo>
                      <a:lnTo>
                        <a:pt x="116" y="34"/>
                      </a:lnTo>
                      <a:lnTo>
                        <a:pt x="116" y="33"/>
                      </a:lnTo>
                      <a:lnTo>
                        <a:pt x="116" y="31"/>
                      </a:lnTo>
                      <a:lnTo>
                        <a:pt x="116" y="30"/>
                      </a:lnTo>
                      <a:lnTo>
                        <a:pt x="116" y="29"/>
                      </a:lnTo>
                      <a:lnTo>
                        <a:pt x="116" y="28"/>
                      </a:lnTo>
                      <a:lnTo>
                        <a:pt x="116" y="27"/>
                      </a:lnTo>
                      <a:lnTo>
                        <a:pt x="116" y="26"/>
                      </a:lnTo>
                      <a:lnTo>
                        <a:pt x="116" y="25"/>
                      </a:lnTo>
                      <a:lnTo>
                        <a:pt x="116" y="23"/>
                      </a:lnTo>
                      <a:lnTo>
                        <a:pt x="116" y="22"/>
                      </a:lnTo>
                      <a:lnTo>
                        <a:pt x="116" y="21"/>
                      </a:lnTo>
                      <a:lnTo>
                        <a:pt x="116" y="20"/>
                      </a:lnTo>
                      <a:lnTo>
                        <a:pt x="116" y="19"/>
                      </a:lnTo>
                      <a:lnTo>
                        <a:pt x="116" y="18"/>
                      </a:lnTo>
                      <a:lnTo>
                        <a:pt x="116" y="17"/>
                      </a:lnTo>
                      <a:lnTo>
                        <a:pt x="116" y="16"/>
                      </a:lnTo>
                      <a:lnTo>
                        <a:pt x="116" y="14"/>
                      </a:lnTo>
                      <a:lnTo>
                        <a:pt x="116" y="13"/>
                      </a:lnTo>
                      <a:lnTo>
                        <a:pt x="116" y="12"/>
                      </a:lnTo>
                      <a:lnTo>
                        <a:pt x="116" y="11"/>
                      </a:lnTo>
                      <a:lnTo>
                        <a:pt x="116" y="10"/>
                      </a:lnTo>
                      <a:lnTo>
                        <a:pt x="116" y="9"/>
                      </a:lnTo>
                      <a:lnTo>
                        <a:pt x="116" y="8"/>
                      </a:lnTo>
                      <a:lnTo>
                        <a:pt x="116" y="6"/>
                      </a:lnTo>
                      <a:lnTo>
                        <a:pt x="116" y="5"/>
                      </a:lnTo>
                      <a:lnTo>
                        <a:pt x="116" y="4"/>
                      </a:lnTo>
                      <a:lnTo>
                        <a:pt x="116" y="3"/>
                      </a:lnTo>
                      <a:lnTo>
                        <a:pt x="116" y="2"/>
                      </a:lnTo>
                      <a:lnTo>
                        <a:pt x="116" y="1"/>
                      </a:lnTo>
                      <a:lnTo>
                        <a:pt x="116" y="0"/>
                      </a:lnTo>
                      <a:lnTo>
                        <a:pt x="116" y="0"/>
                      </a:lnTo>
                      <a:lnTo>
                        <a:pt x="116" y="1"/>
                      </a:lnTo>
                      <a:lnTo>
                        <a:pt x="116" y="2"/>
                      </a:lnTo>
                      <a:lnTo>
                        <a:pt x="116" y="3"/>
                      </a:lnTo>
                      <a:lnTo>
                        <a:pt x="116" y="4"/>
                      </a:lnTo>
                      <a:lnTo>
                        <a:pt x="116" y="5"/>
                      </a:lnTo>
                      <a:lnTo>
                        <a:pt x="116" y="6"/>
                      </a:lnTo>
                      <a:lnTo>
                        <a:pt x="117" y="8"/>
                      </a:lnTo>
                      <a:lnTo>
                        <a:pt x="117" y="9"/>
                      </a:lnTo>
                      <a:lnTo>
                        <a:pt x="117" y="10"/>
                      </a:lnTo>
                      <a:lnTo>
                        <a:pt x="117" y="11"/>
                      </a:lnTo>
                      <a:lnTo>
                        <a:pt x="117" y="12"/>
                      </a:lnTo>
                      <a:lnTo>
                        <a:pt x="117" y="13"/>
                      </a:lnTo>
                      <a:lnTo>
                        <a:pt x="117" y="14"/>
                      </a:lnTo>
                      <a:lnTo>
                        <a:pt x="117" y="16"/>
                      </a:lnTo>
                      <a:lnTo>
                        <a:pt x="117" y="17"/>
                      </a:lnTo>
                      <a:lnTo>
                        <a:pt x="117" y="18"/>
                      </a:lnTo>
                      <a:lnTo>
                        <a:pt x="117" y="19"/>
                      </a:lnTo>
                      <a:lnTo>
                        <a:pt x="117" y="20"/>
                      </a:lnTo>
                      <a:lnTo>
                        <a:pt x="117" y="21"/>
                      </a:lnTo>
                      <a:lnTo>
                        <a:pt x="117" y="22"/>
                      </a:lnTo>
                      <a:lnTo>
                        <a:pt x="117" y="23"/>
                      </a:lnTo>
                      <a:lnTo>
                        <a:pt x="117" y="25"/>
                      </a:lnTo>
                      <a:lnTo>
                        <a:pt x="117" y="26"/>
                      </a:lnTo>
                      <a:lnTo>
                        <a:pt x="117" y="27"/>
                      </a:lnTo>
                      <a:lnTo>
                        <a:pt x="117" y="28"/>
                      </a:lnTo>
                      <a:lnTo>
                        <a:pt x="117" y="29"/>
                      </a:lnTo>
                      <a:lnTo>
                        <a:pt x="117" y="30"/>
                      </a:lnTo>
                      <a:lnTo>
                        <a:pt x="117" y="31"/>
                      </a:lnTo>
                      <a:lnTo>
                        <a:pt x="117" y="33"/>
                      </a:lnTo>
                      <a:lnTo>
                        <a:pt x="117" y="34"/>
                      </a:lnTo>
                      <a:lnTo>
                        <a:pt x="117" y="35"/>
                      </a:lnTo>
                      <a:lnTo>
                        <a:pt x="117" y="36"/>
                      </a:lnTo>
                      <a:lnTo>
                        <a:pt x="117" y="37"/>
                      </a:lnTo>
                      <a:lnTo>
                        <a:pt x="117" y="38"/>
                      </a:lnTo>
                      <a:lnTo>
                        <a:pt x="117" y="39"/>
                      </a:lnTo>
                      <a:lnTo>
                        <a:pt x="117" y="41"/>
                      </a:lnTo>
                      <a:lnTo>
                        <a:pt x="117" y="42"/>
                      </a:lnTo>
                      <a:lnTo>
                        <a:pt x="117" y="43"/>
                      </a:lnTo>
                      <a:lnTo>
                        <a:pt x="117" y="44"/>
                      </a:lnTo>
                      <a:lnTo>
                        <a:pt x="117" y="45"/>
                      </a:lnTo>
                      <a:lnTo>
                        <a:pt x="117" y="46"/>
                      </a:lnTo>
                      <a:lnTo>
                        <a:pt x="117" y="47"/>
                      </a:lnTo>
                      <a:lnTo>
                        <a:pt x="117" y="48"/>
                      </a:lnTo>
                      <a:lnTo>
                        <a:pt x="117" y="50"/>
                      </a:lnTo>
                      <a:lnTo>
                        <a:pt x="117" y="51"/>
                      </a:lnTo>
                      <a:lnTo>
                        <a:pt x="117" y="52"/>
                      </a:lnTo>
                      <a:lnTo>
                        <a:pt x="117" y="53"/>
                      </a:lnTo>
                      <a:lnTo>
                        <a:pt x="117" y="54"/>
                      </a:lnTo>
                      <a:lnTo>
                        <a:pt x="117" y="55"/>
                      </a:lnTo>
                      <a:lnTo>
                        <a:pt x="117" y="56"/>
                      </a:lnTo>
                      <a:lnTo>
                        <a:pt x="117" y="58"/>
                      </a:lnTo>
                      <a:lnTo>
                        <a:pt x="117" y="59"/>
                      </a:lnTo>
                      <a:lnTo>
                        <a:pt x="117" y="60"/>
                      </a:lnTo>
                      <a:lnTo>
                        <a:pt x="117" y="61"/>
                      </a:lnTo>
                      <a:lnTo>
                        <a:pt x="117" y="62"/>
                      </a:lnTo>
                      <a:lnTo>
                        <a:pt x="117" y="63"/>
                      </a:lnTo>
                      <a:lnTo>
                        <a:pt x="117" y="64"/>
                      </a:lnTo>
                      <a:lnTo>
                        <a:pt x="117" y="66"/>
                      </a:lnTo>
                      <a:lnTo>
                        <a:pt x="117" y="67"/>
                      </a:lnTo>
                      <a:lnTo>
                        <a:pt x="117" y="68"/>
                      </a:lnTo>
                      <a:lnTo>
                        <a:pt x="117" y="69"/>
                      </a:lnTo>
                      <a:lnTo>
                        <a:pt x="117" y="70"/>
                      </a:lnTo>
                      <a:lnTo>
                        <a:pt x="117" y="71"/>
                      </a:lnTo>
                      <a:lnTo>
                        <a:pt x="117" y="72"/>
                      </a:lnTo>
                      <a:lnTo>
                        <a:pt x="117" y="73"/>
                      </a:lnTo>
                      <a:lnTo>
                        <a:pt x="117" y="75"/>
                      </a:lnTo>
                      <a:lnTo>
                        <a:pt x="117" y="76"/>
                      </a:lnTo>
                      <a:lnTo>
                        <a:pt x="118" y="77"/>
                      </a:lnTo>
                      <a:lnTo>
                        <a:pt x="118" y="78"/>
                      </a:lnTo>
                      <a:lnTo>
                        <a:pt x="118" y="79"/>
                      </a:lnTo>
                      <a:lnTo>
                        <a:pt x="118" y="80"/>
                      </a:lnTo>
                      <a:lnTo>
                        <a:pt x="118" y="81"/>
                      </a:lnTo>
                      <a:lnTo>
                        <a:pt x="118" y="83"/>
                      </a:lnTo>
                      <a:lnTo>
                        <a:pt x="118" y="84"/>
                      </a:lnTo>
                      <a:lnTo>
                        <a:pt x="118" y="85"/>
                      </a:lnTo>
                      <a:lnTo>
                        <a:pt x="118" y="86"/>
                      </a:lnTo>
                      <a:lnTo>
                        <a:pt x="118" y="87"/>
                      </a:lnTo>
                      <a:lnTo>
                        <a:pt x="118" y="88"/>
                      </a:lnTo>
                      <a:lnTo>
                        <a:pt x="118" y="89"/>
                      </a:lnTo>
                      <a:lnTo>
                        <a:pt x="118" y="91"/>
                      </a:lnTo>
                      <a:lnTo>
                        <a:pt x="118" y="92"/>
                      </a:lnTo>
                      <a:lnTo>
                        <a:pt x="118" y="93"/>
                      </a:lnTo>
                      <a:lnTo>
                        <a:pt x="118" y="94"/>
                      </a:lnTo>
                      <a:lnTo>
                        <a:pt x="118" y="95"/>
                      </a:lnTo>
                      <a:lnTo>
                        <a:pt x="118" y="96"/>
                      </a:lnTo>
                      <a:lnTo>
                        <a:pt x="118" y="97"/>
                      </a:lnTo>
                      <a:lnTo>
                        <a:pt x="118" y="98"/>
                      </a:lnTo>
                      <a:lnTo>
                        <a:pt x="118" y="100"/>
                      </a:lnTo>
                      <a:lnTo>
                        <a:pt x="118" y="101"/>
                      </a:lnTo>
                      <a:lnTo>
                        <a:pt x="118" y="102"/>
                      </a:lnTo>
                      <a:lnTo>
                        <a:pt x="118" y="103"/>
                      </a:lnTo>
                      <a:lnTo>
                        <a:pt x="118" y="104"/>
                      </a:lnTo>
                      <a:lnTo>
                        <a:pt x="118" y="105"/>
                      </a:lnTo>
                      <a:lnTo>
                        <a:pt x="118" y="106"/>
                      </a:lnTo>
                      <a:lnTo>
                        <a:pt x="118" y="108"/>
                      </a:lnTo>
                      <a:lnTo>
                        <a:pt x="118" y="109"/>
                      </a:lnTo>
                      <a:lnTo>
                        <a:pt x="118" y="110"/>
                      </a:lnTo>
                      <a:lnTo>
                        <a:pt x="118" y="111"/>
                      </a:lnTo>
                      <a:lnTo>
                        <a:pt x="118" y="112"/>
                      </a:lnTo>
                      <a:lnTo>
                        <a:pt x="118" y="113"/>
                      </a:lnTo>
                      <a:lnTo>
                        <a:pt x="118" y="114"/>
                      </a:lnTo>
                      <a:lnTo>
                        <a:pt x="118" y="116"/>
                      </a:lnTo>
                      <a:lnTo>
                        <a:pt x="118" y="117"/>
                      </a:lnTo>
                      <a:lnTo>
                        <a:pt x="118" y="118"/>
                      </a:lnTo>
                      <a:lnTo>
                        <a:pt x="118" y="119"/>
                      </a:lnTo>
                      <a:lnTo>
                        <a:pt x="118" y="120"/>
                      </a:lnTo>
                      <a:lnTo>
                        <a:pt x="118" y="121"/>
                      </a:lnTo>
                      <a:lnTo>
                        <a:pt x="118" y="122"/>
                      </a:lnTo>
                      <a:lnTo>
                        <a:pt x="118" y="123"/>
                      </a:lnTo>
                      <a:lnTo>
                        <a:pt x="118" y="125"/>
                      </a:lnTo>
                      <a:lnTo>
                        <a:pt x="118" y="126"/>
                      </a:lnTo>
                      <a:lnTo>
                        <a:pt x="118" y="127"/>
                      </a:lnTo>
                      <a:lnTo>
                        <a:pt x="118" y="128"/>
                      </a:lnTo>
                      <a:lnTo>
                        <a:pt x="118" y="129"/>
                      </a:lnTo>
                      <a:lnTo>
                        <a:pt x="118" y="130"/>
                      </a:lnTo>
                      <a:lnTo>
                        <a:pt x="118" y="131"/>
                      </a:lnTo>
                      <a:lnTo>
                        <a:pt x="118" y="133"/>
                      </a:lnTo>
                      <a:lnTo>
                        <a:pt x="118" y="134"/>
                      </a:lnTo>
                      <a:lnTo>
                        <a:pt x="118" y="135"/>
                      </a:lnTo>
                      <a:lnTo>
                        <a:pt x="118" y="136"/>
                      </a:lnTo>
                      <a:lnTo>
                        <a:pt x="118" y="137"/>
                      </a:lnTo>
                      <a:lnTo>
                        <a:pt x="118" y="138"/>
                      </a:lnTo>
                      <a:lnTo>
                        <a:pt x="118" y="139"/>
                      </a:lnTo>
                      <a:lnTo>
                        <a:pt x="118" y="141"/>
                      </a:lnTo>
                      <a:lnTo>
                        <a:pt x="118" y="142"/>
                      </a:lnTo>
                      <a:lnTo>
                        <a:pt x="118" y="143"/>
                      </a:lnTo>
                      <a:lnTo>
                        <a:pt x="118" y="144"/>
                      </a:lnTo>
                      <a:lnTo>
                        <a:pt x="118" y="145"/>
                      </a:lnTo>
                      <a:lnTo>
                        <a:pt x="118" y="146"/>
                      </a:lnTo>
                      <a:lnTo>
                        <a:pt x="118" y="147"/>
                      </a:lnTo>
                      <a:lnTo>
                        <a:pt x="118" y="148"/>
                      </a:lnTo>
                      <a:lnTo>
                        <a:pt x="118" y="150"/>
                      </a:lnTo>
                      <a:lnTo>
                        <a:pt x="118" y="151"/>
                      </a:lnTo>
                      <a:lnTo>
                        <a:pt x="118" y="152"/>
                      </a:lnTo>
                      <a:lnTo>
                        <a:pt x="118" y="153"/>
                      </a:lnTo>
                      <a:lnTo>
                        <a:pt x="118" y="154"/>
                      </a:lnTo>
                      <a:lnTo>
                        <a:pt x="118" y="155"/>
                      </a:lnTo>
                      <a:lnTo>
                        <a:pt x="118" y="156"/>
                      </a:lnTo>
                      <a:lnTo>
                        <a:pt x="118" y="158"/>
                      </a:lnTo>
                      <a:lnTo>
                        <a:pt x="118" y="159"/>
                      </a:lnTo>
                      <a:lnTo>
                        <a:pt x="118" y="160"/>
                      </a:lnTo>
                      <a:lnTo>
                        <a:pt x="118" y="161"/>
                      </a:lnTo>
                      <a:lnTo>
                        <a:pt x="118" y="162"/>
                      </a:lnTo>
                      <a:lnTo>
                        <a:pt x="118" y="163"/>
                      </a:lnTo>
                      <a:lnTo>
                        <a:pt x="118" y="164"/>
                      </a:lnTo>
                      <a:lnTo>
                        <a:pt x="118" y="166"/>
                      </a:lnTo>
                      <a:lnTo>
                        <a:pt x="118" y="167"/>
                      </a:lnTo>
                      <a:lnTo>
                        <a:pt x="119" y="168"/>
                      </a:lnTo>
                      <a:lnTo>
                        <a:pt x="119" y="169"/>
                      </a:lnTo>
                      <a:lnTo>
                        <a:pt x="119" y="170"/>
                      </a:lnTo>
                      <a:lnTo>
                        <a:pt x="119" y="171"/>
                      </a:lnTo>
                      <a:lnTo>
                        <a:pt x="119" y="172"/>
                      </a:lnTo>
                      <a:lnTo>
                        <a:pt x="119" y="173"/>
                      </a:lnTo>
                      <a:lnTo>
                        <a:pt x="119" y="175"/>
                      </a:lnTo>
                      <a:lnTo>
                        <a:pt x="119" y="176"/>
                      </a:lnTo>
                      <a:lnTo>
                        <a:pt x="120" y="177"/>
                      </a:lnTo>
                      <a:lnTo>
                        <a:pt x="120" y="178"/>
                      </a:lnTo>
                      <a:lnTo>
                        <a:pt x="120" y="179"/>
                      </a:lnTo>
                      <a:lnTo>
                        <a:pt x="120" y="180"/>
                      </a:lnTo>
                      <a:lnTo>
                        <a:pt x="120" y="181"/>
                      </a:lnTo>
                      <a:lnTo>
                        <a:pt x="120" y="183"/>
                      </a:lnTo>
                      <a:lnTo>
                        <a:pt x="121" y="184"/>
                      </a:lnTo>
                      <a:lnTo>
                        <a:pt x="121" y="185"/>
                      </a:lnTo>
                      <a:lnTo>
                        <a:pt x="121" y="186"/>
                      </a:lnTo>
                      <a:lnTo>
                        <a:pt x="121" y="187"/>
                      </a:lnTo>
                      <a:lnTo>
                        <a:pt x="121" y="188"/>
                      </a:lnTo>
                      <a:lnTo>
                        <a:pt x="122" y="189"/>
                      </a:lnTo>
                      <a:lnTo>
                        <a:pt x="122" y="191"/>
                      </a:lnTo>
                      <a:lnTo>
                        <a:pt x="122" y="192"/>
                      </a:lnTo>
                      <a:lnTo>
                        <a:pt x="122" y="193"/>
                      </a:lnTo>
                      <a:lnTo>
                        <a:pt x="122" y="194"/>
                      </a:lnTo>
                      <a:lnTo>
                        <a:pt x="123" y="195"/>
                      </a:lnTo>
                      <a:lnTo>
                        <a:pt x="123" y="196"/>
                      </a:lnTo>
                      <a:lnTo>
                        <a:pt x="123" y="197"/>
                      </a:lnTo>
                      <a:lnTo>
                        <a:pt x="123" y="198"/>
                      </a:lnTo>
                      <a:lnTo>
                        <a:pt x="124" y="200"/>
                      </a:lnTo>
                      <a:lnTo>
                        <a:pt x="124" y="201"/>
                      </a:lnTo>
                      <a:lnTo>
                        <a:pt x="124" y="202"/>
                      </a:lnTo>
                      <a:lnTo>
                        <a:pt x="124" y="203"/>
                      </a:lnTo>
                      <a:lnTo>
                        <a:pt x="124" y="204"/>
                      </a:lnTo>
                      <a:lnTo>
                        <a:pt x="125" y="205"/>
                      </a:lnTo>
                      <a:lnTo>
                        <a:pt x="125" y="206"/>
                      </a:lnTo>
                      <a:lnTo>
                        <a:pt x="125" y="208"/>
                      </a:lnTo>
                      <a:lnTo>
                        <a:pt x="125" y="209"/>
                      </a:lnTo>
                      <a:lnTo>
                        <a:pt x="126" y="210"/>
                      </a:lnTo>
                      <a:lnTo>
                        <a:pt x="126" y="211"/>
                      </a:lnTo>
                      <a:lnTo>
                        <a:pt x="126" y="212"/>
                      </a:lnTo>
                      <a:lnTo>
                        <a:pt x="126" y="213"/>
                      </a:lnTo>
                      <a:lnTo>
                        <a:pt x="127" y="214"/>
                      </a:lnTo>
                      <a:lnTo>
                        <a:pt x="127" y="216"/>
                      </a:lnTo>
                      <a:lnTo>
                        <a:pt x="127" y="217"/>
                      </a:lnTo>
                      <a:lnTo>
                        <a:pt x="127" y="218"/>
                      </a:lnTo>
                      <a:lnTo>
                        <a:pt x="128" y="219"/>
                      </a:lnTo>
                      <a:lnTo>
                        <a:pt x="128" y="220"/>
                      </a:lnTo>
                      <a:lnTo>
                        <a:pt x="128" y="221"/>
                      </a:lnTo>
                      <a:lnTo>
                        <a:pt x="129" y="222"/>
                      </a:lnTo>
                      <a:lnTo>
                        <a:pt x="129" y="223"/>
                      </a:lnTo>
                      <a:lnTo>
                        <a:pt x="129" y="225"/>
                      </a:lnTo>
                      <a:lnTo>
                        <a:pt x="129" y="226"/>
                      </a:lnTo>
                      <a:lnTo>
                        <a:pt x="130" y="227"/>
                      </a:lnTo>
                      <a:lnTo>
                        <a:pt x="130" y="228"/>
                      </a:lnTo>
                      <a:lnTo>
                        <a:pt x="130" y="229"/>
                      </a:lnTo>
                      <a:lnTo>
                        <a:pt x="131" y="230"/>
                      </a:lnTo>
                      <a:lnTo>
                        <a:pt x="131" y="231"/>
                      </a:lnTo>
                      <a:lnTo>
                        <a:pt x="132" y="233"/>
                      </a:lnTo>
                      <a:lnTo>
                        <a:pt x="132" y="234"/>
                      </a:lnTo>
                      <a:lnTo>
                        <a:pt x="132" y="235"/>
                      </a:lnTo>
                      <a:lnTo>
                        <a:pt x="133" y="236"/>
                      </a:lnTo>
                      <a:lnTo>
                        <a:pt x="133" y="237"/>
                      </a:lnTo>
                      <a:lnTo>
                        <a:pt x="133" y="238"/>
                      </a:lnTo>
                      <a:lnTo>
                        <a:pt x="134" y="239"/>
                      </a:lnTo>
                      <a:lnTo>
                        <a:pt x="134" y="241"/>
                      </a:lnTo>
                      <a:lnTo>
                        <a:pt x="135" y="242"/>
                      </a:lnTo>
                      <a:lnTo>
                        <a:pt x="135" y="243"/>
                      </a:lnTo>
                      <a:lnTo>
                        <a:pt x="136" y="244"/>
                      </a:lnTo>
                      <a:lnTo>
                        <a:pt x="136" y="245"/>
                      </a:lnTo>
                      <a:lnTo>
                        <a:pt x="137" y="246"/>
                      </a:lnTo>
                      <a:lnTo>
                        <a:pt x="137" y="247"/>
                      </a:lnTo>
                      <a:lnTo>
                        <a:pt x="138" y="248"/>
                      </a:lnTo>
                      <a:lnTo>
                        <a:pt x="138" y="250"/>
                      </a:lnTo>
                      <a:lnTo>
                        <a:pt x="139" y="251"/>
                      </a:lnTo>
                      <a:lnTo>
                        <a:pt x="139" y="252"/>
                      </a:lnTo>
                      <a:lnTo>
                        <a:pt x="140" y="253"/>
                      </a:lnTo>
                      <a:lnTo>
                        <a:pt x="140" y="254"/>
                      </a:lnTo>
                      <a:lnTo>
                        <a:pt x="141" y="255"/>
                      </a:lnTo>
                      <a:lnTo>
                        <a:pt x="141" y="256"/>
                      </a:lnTo>
                      <a:lnTo>
                        <a:pt x="142" y="258"/>
                      </a:lnTo>
                      <a:lnTo>
                        <a:pt x="142" y="259"/>
                      </a:lnTo>
                      <a:lnTo>
                        <a:pt x="143" y="260"/>
                      </a:lnTo>
                      <a:lnTo>
                        <a:pt x="143" y="261"/>
                      </a:lnTo>
                      <a:lnTo>
                        <a:pt x="144" y="262"/>
                      </a:lnTo>
                      <a:lnTo>
                        <a:pt x="145" y="263"/>
                      </a:lnTo>
                      <a:lnTo>
                        <a:pt x="145" y="264"/>
                      </a:lnTo>
                      <a:lnTo>
                        <a:pt x="146" y="266"/>
                      </a:lnTo>
                      <a:lnTo>
                        <a:pt x="146" y="267"/>
                      </a:lnTo>
                      <a:lnTo>
                        <a:pt x="147" y="268"/>
                      </a:lnTo>
                      <a:lnTo>
                        <a:pt x="147" y="269"/>
                      </a:lnTo>
                      <a:lnTo>
                        <a:pt x="148" y="270"/>
                      </a:lnTo>
                      <a:lnTo>
                        <a:pt x="148" y="271"/>
                      </a:lnTo>
                      <a:lnTo>
                        <a:pt x="149" y="272"/>
                      </a:lnTo>
                      <a:lnTo>
                        <a:pt x="149" y="273"/>
                      </a:lnTo>
                      <a:lnTo>
                        <a:pt x="150" y="275"/>
                      </a:lnTo>
                      <a:lnTo>
                        <a:pt x="150" y="276"/>
                      </a:lnTo>
                      <a:lnTo>
                        <a:pt x="151" y="277"/>
                      </a:lnTo>
                      <a:lnTo>
                        <a:pt x="152" y="278"/>
                      </a:lnTo>
                      <a:lnTo>
                        <a:pt x="152" y="279"/>
                      </a:lnTo>
                      <a:lnTo>
                        <a:pt x="153" y="280"/>
                      </a:lnTo>
                      <a:lnTo>
                        <a:pt x="153" y="281"/>
                      </a:lnTo>
                      <a:lnTo>
                        <a:pt x="154" y="283"/>
                      </a:lnTo>
                      <a:lnTo>
                        <a:pt x="154" y="284"/>
                      </a:lnTo>
                      <a:lnTo>
                        <a:pt x="155" y="285"/>
                      </a:lnTo>
                      <a:lnTo>
                        <a:pt x="155" y="286"/>
                      </a:lnTo>
                      <a:lnTo>
                        <a:pt x="156" y="287"/>
                      </a:lnTo>
                      <a:lnTo>
                        <a:pt x="156" y="288"/>
                      </a:lnTo>
                      <a:lnTo>
                        <a:pt x="157" y="289"/>
                      </a:lnTo>
                      <a:lnTo>
                        <a:pt x="157" y="291"/>
                      </a:lnTo>
                      <a:lnTo>
                        <a:pt x="157" y="292"/>
                      </a:lnTo>
                      <a:lnTo>
                        <a:pt x="158" y="293"/>
                      </a:lnTo>
                      <a:lnTo>
                        <a:pt x="158" y="294"/>
                      </a:lnTo>
                      <a:lnTo>
                        <a:pt x="159" y="295"/>
                      </a:lnTo>
                      <a:lnTo>
                        <a:pt x="159" y="296"/>
                      </a:lnTo>
                      <a:lnTo>
                        <a:pt x="160" y="297"/>
                      </a:lnTo>
                      <a:lnTo>
                        <a:pt x="160" y="298"/>
                      </a:lnTo>
                      <a:lnTo>
                        <a:pt x="161" y="300"/>
                      </a:lnTo>
                      <a:lnTo>
                        <a:pt x="161" y="301"/>
                      </a:lnTo>
                      <a:lnTo>
                        <a:pt x="162" y="302"/>
                      </a:lnTo>
                      <a:lnTo>
                        <a:pt x="162" y="303"/>
                      </a:lnTo>
                      <a:lnTo>
                        <a:pt x="163" y="304"/>
                      </a:lnTo>
                      <a:lnTo>
                        <a:pt x="163" y="305"/>
                      </a:lnTo>
                      <a:lnTo>
                        <a:pt x="164" y="306"/>
                      </a:lnTo>
                      <a:lnTo>
                        <a:pt x="164" y="308"/>
                      </a:lnTo>
                      <a:lnTo>
                        <a:pt x="165" y="309"/>
                      </a:lnTo>
                      <a:lnTo>
                        <a:pt x="166" y="310"/>
                      </a:lnTo>
                      <a:lnTo>
                        <a:pt x="166" y="311"/>
                      </a:lnTo>
                      <a:lnTo>
                        <a:pt x="167" y="312"/>
                      </a:lnTo>
                      <a:lnTo>
                        <a:pt x="167" y="313"/>
                      </a:lnTo>
                      <a:lnTo>
                        <a:pt x="168" y="314"/>
                      </a:lnTo>
                      <a:lnTo>
                        <a:pt x="168" y="316"/>
                      </a:lnTo>
                      <a:lnTo>
                        <a:pt x="169" y="317"/>
                      </a:lnTo>
                      <a:lnTo>
                        <a:pt x="170" y="318"/>
                      </a:lnTo>
                      <a:lnTo>
                        <a:pt x="170" y="319"/>
                      </a:lnTo>
                      <a:lnTo>
                        <a:pt x="171" y="320"/>
                      </a:lnTo>
                      <a:lnTo>
                        <a:pt x="172" y="321"/>
                      </a:lnTo>
                      <a:lnTo>
                        <a:pt x="172" y="322"/>
                      </a:lnTo>
                      <a:lnTo>
                        <a:pt x="173" y="323"/>
                      </a:lnTo>
                      <a:lnTo>
                        <a:pt x="174" y="325"/>
                      </a:lnTo>
                      <a:lnTo>
                        <a:pt x="174" y="326"/>
                      </a:lnTo>
                      <a:lnTo>
                        <a:pt x="175" y="327"/>
                      </a:lnTo>
                      <a:lnTo>
                        <a:pt x="176" y="328"/>
                      </a:lnTo>
                      <a:lnTo>
                        <a:pt x="177" y="329"/>
                      </a:lnTo>
                      <a:lnTo>
                        <a:pt x="177" y="330"/>
                      </a:lnTo>
                      <a:lnTo>
                        <a:pt x="178" y="331"/>
                      </a:lnTo>
                      <a:lnTo>
                        <a:pt x="179" y="333"/>
                      </a:lnTo>
                      <a:lnTo>
                        <a:pt x="180" y="334"/>
                      </a:lnTo>
                      <a:lnTo>
                        <a:pt x="181" y="335"/>
                      </a:lnTo>
                      <a:lnTo>
                        <a:pt x="181" y="336"/>
                      </a:lnTo>
                      <a:lnTo>
                        <a:pt x="182" y="337"/>
                      </a:lnTo>
                      <a:lnTo>
                        <a:pt x="183" y="338"/>
                      </a:lnTo>
                      <a:lnTo>
                        <a:pt x="184" y="339"/>
                      </a:lnTo>
                      <a:lnTo>
                        <a:pt x="185" y="341"/>
                      </a:lnTo>
                      <a:lnTo>
                        <a:pt x="186" y="342"/>
                      </a:lnTo>
                      <a:lnTo>
                        <a:pt x="186" y="343"/>
                      </a:lnTo>
                      <a:lnTo>
                        <a:pt x="187" y="344"/>
                      </a:lnTo>
                      <a:lnTo>
                        <a:pt x="188" y="345"/>
                      </a:lnTo>
                      <a:lnTo>
                        <a:pt x="189" y="346"/>
                      </a:lnTo>
                      <a:lnTo>
                        <a:pt x="190" y="347"/>
                      </a:lnTo>
                      <a:lnTo>
                        <a:pt x="190" y="348"/>
                      </a:lnTo>
                      <a:lnTo>
                        <a:pt x="191" y="350"/>
                      </a:lnTo>
                      <a:lnTo>
                        <a:pt x="192" y="351"/>
                      </a:lnTo>
                      <a:lnTo>
                        <a:pt x="193" y="352"/>
                      </a:lnTo>
                      <a:lnTo>
                        <a:pt x="194" y="353"/>
                      </a:lnTo>
                      <a:lnTo>
                        <a:pt x="194" y="354"/>
                      </a:lnTo>
                      <a:lnTo>
                        <a:pt x="195" y="355"/>
                      </a:lnTo>
                      <a:lnTo>
                        <a:pt x="196" y="356"/>
                      </a:lnTo>
                      <a:lnTo>
                        <a:pt x="196" y="358"/>
                      </a:lnTo>
                      <a:lnTo>
                        <a:pt x="197" y="359"/>
                      </a:lnTo>
                      <a:lnTo>
                        <a:pt x="198" y="360"/>
                      </a:lnTo>
                      <a:lnTo>
                        <a:pt x="198" y="361"/>
                      </a:lnTo>
                      <a:lnTo>
                        <a:pt x="199" y="362"/>
                      </a:lnTo>
                      <a:lnTo>
                        <a:pt x="199" y="363"/>
                      </a:lnTo>
                      <a:lnTo>
                        <a:pt x="200" y="364"/>
                      </a:lnTo>
                      <a:lnTo>
                        <a:pt x="200" y="366"/>
                      </a:lnTo>
                      <a:lnTo>
                        <a:pt x="201" y="367"/>
                      </a:lnTo>
                      <a:lnTo>
                        <a:pt x="201" y="368"/>
                      </a:lnTo>
                      <a:lnTo>
                        <a:pt x="202" y="369"/>
                      </a:lnTo>
                      <a:lnTo>
                        <a:pt x="202" y="370"/>
                      </a:lnTo>
                      <a:lnTo>
                        <a:pt x="202" y="371"/>
                      </a:lnTo>
                      <a:lnTo>
                        <a:pt x="203" y="372"/>
                      </a:lnTo>
                      <a:lnTo>
                        <a:pt x="203" y="373"/>
                      </a:lnTo>
                      <a:lnTo>
                        <a:pt x="203" y="375"/>
                      </a:lnTo>
                      <a:lnTo>
                        <a:pt x="204" y="376"/>
                      </a:lnTo>
                      <a:lnTo>
                        <a:pt x="204" y="377"/>
                      </a:lnTo>
                      <a:lnTo>
                        <a:pt x="204" y="378"/>
                      </a:lnTo>
                      <a:lnTo>
                        <a:pt x="204" y="379"/>
                      </a:lnTo>
                      <a:lnTo>
                        <a:pt x="204" y="380"/>
                      </a:lnTo>
                      <a:lnTo>
                        <a:pt x="204" y="381"/>
                      </a:lnTo>
                      <a:lnTo>
                        <a:pt x="204" y="383"/>
                      </a:lnTo>
                      <a:lnTo>
                        <a:pt x="204" y="384"/>
                      </a:lnTo>
                      <a:lnTo>
                        <a:pt x="204" y="385"/>
                      </a:lnTo>
                      <a:lnTo>
                        <a:pt x="204" y="386"/>
                      </a:lnTo>
                      <a:lnTo>
                        <a:pt x="204" y="387"/>
                      </a:lnTo>
                      <a:lnTo>
                        <a:pt x="204" y="388"/>
                      </a:lnTo>
                      <a:lnTo>
                        <a:pt x="204" y="389"/>
                      </a:lnTo>
                      <a:lnTo>
                        <a:pt x="204" y="391"/>
                      </a:lnTo>
                      <a:lnTo>
                        <a:pt x="203" y="392"/>
                      </a:lnTo>
                      <a:lnTo>
                        <a:pt x="203" y="393"/>
                      </a:lnTo>
                      <a:lnTo>
                        <a:pt x="203" y="394"/>
                      </a:lnTo>
                      <a:lnTo>
                        <a:pt x="203" y="395"/>
                      </a:lnTo>
                      <a:lnTo>
                        <a:pt x="202" y="396"/>
                      </a:lnTo>
                      <a:lnTo>
                        <a:pt x="202" y="397"/>
                      </a:lnTo>
                      <a:lnTo>
                        <a:pt x="202" y="398"/>
                      </a:lnTo>
                      <a:lnTo>
                        <a:pt x="201" y="400"/>
                      </a:lnTo>
                      <a:lnTo>
                        <a:pt x="201" y="401"/>
                      </a:lnTo>
                      <a:lnTo>
                        <a:pt x="200" y="402"/>
                      </a:lnTo>
                      <a:lnTo>
                        <a:pt x="200" y="403"/>
                      </a:lnTo>
                      <a:lnTo>
                        <a:pt x="199" y="404"/>
                      </a:lnTo>
                      <a:lnTo>
                        <a:pt x="199" y="405"/>
                      </a:lnTo>
                      <a:lnTo>
                        <a:pt x="198" y="406"/>
                      </a:lnTo>
                      <a:lnTo>
                        <a:pt x="197" y="408"/>
                      </a:lnTo>
                      <a:lnTo>
                        <a:pt x="197" y="409"/>
                      </a:lnTo>
                      <a:lnTo>
                        <a:pt x="196" y="410"/>
                      </a:lnTo>
                      <a:lnTo>
                        <a:pt x="195" y="411"/>
                      </a:lnTo>
                      <a:lnTo>
                        <a:pt x="195" y="412"/>
                      </a:lnTo>
                      <a:lnTo>
                        <a:pt x="194" y="413"/>
                      </a:lnTo>
                      <a:lnTo>
                        <a:pt x="193" y="414"/>
                      </a:lnTo>
                      <a:lnTo>
                        <a:pt x="192" y="416"/>
                      </a:lnTo>
                      <a:lnTo>
                        <a:pt x="192" y="417"/>
                      </a:lnTo>
                      <a:lnTo>
                        <a:pt x="191" y="418"/>
                      </a:lnTo>
                      <a:lnTo>
                        <a:pt x="190" y="419"/>
                      </a:lnTo>
                      <a:lnTo>
                        <a:pt x="189" y="420"/>
                      </a:lnTo>
                      <a:lnTo>
                        <a:pt x="188" y="421"/>
                      </a:lnTo>
                      <a:lnTo>
                        <a:pt x="187" y="422"/>
                      </a:lnTo>
                      <a:lnTo>
                        <a:pt x="187" y="423"/>
                      </a:lnTo>
                      <a:lnTo>
                        <a:pt x="186" y="425"/>
                      </a:lnTo>
                      <a:lnTo>
                        <a:pt x="185" y="426"/>
                      </a:lnTo>
                      <a:lnTo>
                        <a:pt x="184" y="427"/>
                      </a:lnTo>
                      <a:lnTo>
                        <a:pt x="184" y="428"/>
                      </a:lnTo>
                      <a:lnTo>
                        <a:pt x="183" y="429"/>
                      </a:lnTo>
                      <a:lnTo>
                        <a:pt x="182" y="430"/>
                      </a:lnTo>
                      <a:lnTo>
                        <a:pt x="182" y="431"/>
                      </a:lnTo>
                      <a:lnTo>
                        <a:pt x="181" y="433"/>
                      </a:lnTo>
                      <a:lnTo>
                        <a:pt x="181" y="434"/>
                      </a:lnTo>
                      <a:lnTo>
                        <a:pt x="180" y="435"/>
                      </a:lnTo>
                      <a:lnTo>
                        <a:pt x="180" y="436"/>
                      </a:lnTo>
                      <a:lnTo>
                        <a:pt x="179" y="437"/>
                      </a:lnTo>
                      <a:lnTo>
                        <a:pt x="179" y="438"/>
                      </a:lnTo>
                      <a:lnTo>
                        <a:pt x="179" y="439"/>
                      </a:lnTo>
                      <a:lnTo>
                        <a:pt x="179" y="441"/>
                      </a:lnTo>
                      <a:lnTo>
                        <a:pt x="179" y="442"/>
                      </a:lnTo>
                      <a:lnTo>
                        <a:pt x="179" y="443"/>
                      </a:lnTo>
                      <a:lnTo>
                        <a:pt x="179" y="444"/>
                      </a:lnTo>
                      <a:lnTo>
                        <a:pt x="179" y="445"/>
                      </a:lnTo>
                      <a:lnTo>
                        <a:pt x="179" y="446"/>
                      </a:lnTo>
                      <a:lnTo>
                        <a:pt x="180" y="447"/>
                      </a:lnTo>
                      <a:lnTo>
                        <a:pt x="180" y="448"/>
                      </a:lnTo>
                      <a:lnTo>
                        <a:pt x="181" y="450"/>
                      </a:lnTo>
                      <a:lnTo>
                        <a:pt x="182" y="451"/>
                      </a:lnTo>
                      <a:lnTo>
                        <a:pt x="183" y="452"/>
                      </a:lnTo>
                      <a:lnTo>
                        <a:pt x="184" y="453"/>
                      </a:lnTo>
                      <a:lnTo>
                        <a:pt x="185" y="454"/>
                      </a:lnTo>
                      <a:lnTo>
                        <a:pt x="186" y="455"/>
                      </a:lnTo>
                      <a:lnTo>
                        <a:pt x="187" y="456"/>
                      </a:lnTo>
                      <a:lnTo>
                        <a:pt x="188" y="458"/>
                      </a:lnTo>
                      <a:lnTo>
                        <a:pt x="190" y="459"/>
                      </a:lnTo>
                      <a:lnTo>
                        <a:pt x="191" y="460"/>
                      </a:lnTo>
                      <a:lnTo>
                        <a:pt x="193" y="461"/>
                      </a:lnTo>
                      <a:lnTo>
                        <a:pt x="194" y="462"/>
                      </a:lnTo>
                      <a:lnTo>
                        <a:pt x="196" y="463"/>
                      </a:lnTo>
                      <a:lnTo>
                        <a:pt x="198" y="464"/>
                      </a:lnTo>
                      <a:lnTo>
                        <a:pt x="200" y="466"/>
                      </a:lnTo>
                      <a:lnTo>
                        <a:pt x="201" y="467"/>
                      </a:lnTo>
                      <a:lnTo>
                        <a:pt x="203" y="468"/>
                      </a:lnTo>
                      <a:lnTo>
                        <a:pt x="205" y="469"/>
                      </a:lnTo>
                      <a:lnTo>
                        <a:pt x="207" y="470"/>
                      </a:lnTo>
                      <a:lnTo>
                        <a:pt x="209" y="471"/>
                      </a:lnTo>
                      <a:lnTo>
                        <a:pt x="211" y="472"/>
                      </a:lnTo>
                      <a:lnTo>
                        <a:pt x="213" y="473"/>
                      </a:lnTo>
                      <a:lnTo>
                        <a:pt x="215" y="475"/>
                      </a:lnTo>
                      <a:lnTo>
                        <a:pt x="217" y="476"/>
                      </a:lnTo>
                      <a:lnTo>
                        <a:pt x="218" y="477"/>
                      </a:lnTo>
                      <a:lnTo>
                        <a:pt x="220" y="478"/>
                      </a:lnTo>
                      <a:lnTo>
                        <a:pt x="222" y="479"/>
                      </a:lnTo>
                      <a:lnTo>
                        <a:pt x="223" y="480"/>
                      </a:lnTo>
                      <a:lnTo>
                        <a:pt x="225" y="481"/>
                      </a:lnTo>
                      <a:lnTo>
                        <a:pt x="226" y="483"/>
                      </a:lnTo>
                      <a:lnTo>
                        <a:pt x="228" y="484"/>
                      </a:lnTo>
                      <a:lnTo>
                        <a:pt x="229" y="485"/>
                      </a:lnTo>
                      <a:lnTo>
                        <a:pt x="230" y="486"/>
                      </a:lnTo>
                      <a:lnTo>
                        <a:pt x="231" y="487"/>
                      </a:lnTo>
                      <a:lnTo>
                        <a:pt x="231" y="488"/>
                      </a:lnTo>
                      <a:lnTo>
                        <a:pt x="232" y="489"/>
                      </a:lnTo>
                      <a:lnTo>
                        <a:pt x="232" y="491"/>
                      </a:lnTo>
                      <a:lnTo>
                        <a:pt x="233" y="492"/>
                      </a:lnTo>
                      <a:lnTo>
                        <a:pt x="233" y="493"/>
                      </a:lnTo>
                      <a:lnTo>
                        <a:pt x="233" y="494"/>
                      </a:lnTo>
                      <a:lnTo>
                        <a:pt x="232" y="495"/>
                      </a:lnTo>
                      <a:lnTo>
                        <a:pt x="232" y="496"/>
                      </a:lnTo>
                      <a:lnTo>
                        <a:pt x="231" y="497"/>
                      </a:lnTo>
                      <a:lnTo>
                        <a:pt x="230" y="498"/>
                      </a:lnTo>
                      <a:lnTo>
                        <a:pt x="229" y="500"/>
                      </a:lnTo>
                      <a:lnTo>
                        <a:pt x="228" y="501"/>
                      </a:lnTo>
                      <a:lnTo>
                        <a:pt x="227" y="502"/>
                      </a:lnTo>
                      <a:lnTo>
                        <a:pt x="225" y="503"/>
                      </a:lnTo>
                      <a:lnTo>
                        <a:pt x="223" y="504"/>
                      </a:lnTo>
                      <a:lnTo>
                        <a:pt x="221" y="505"/>
                      </a:lnTo>
                      <a:lnTo>
                        <a:pt x="219" y="506"/>
                      </a:lnTo>
                      <a:lnTo>
                        <a:pt x="217" y="508"/>
                      </a:lnTo>
                      <a:lnTo>
                        <a:pt x="214" y="509"/>
                      </a:lnTo>
                      <a:lnTo>
                        <a:pt x="212" y="510"/>
                      </a:lnTo>
                      <a:lnTo>
                        <a:pt x="209" y="511"/>
                      </a:lnTo>
                      <a:lnTo>
                        <a:pt x="206" y="512"/>
                      </a:lnTo>
                      <a:lnTo>
                        <a:pt x="204" y="513"/>
                      </a:lnTo>
                      <a:lnTo>
                        <a:pt x="201" y="514"/>
                      </a:lnTo>
                      <a:lnTo>
                        <a:pt x="198" y="516"/>
                      </a:lnTo>
                      <a:lnTo>
                        <a:pt x="195" y="517"/>
                      </a:lnTo>
                      <a:lnTo>
                        <a:pt x="191" y="518"/>
                      </a:lnTo>
                      <a:lnTo>
                        <a:pt x="188" y="519"/>
                      </a:lnTo>
                      <a:lnTo>
                        <a:pt x="185" y="520"/>
                      </a:lnTo>
                      <a:lnTo>
                        <a:pt x="182" y="521"/>
                      </a:lnTo>
                      <a:lnTo>
                        <a:pt x="179" y="522"/>
                      </a:lnTo>
                      <a:lnTo>
                        <a:pt x="176" y="523"/>
                      </a:lnTo>
                      <a:lnTo>
                        <a:pt x="173" y="525"/>
                      </a:lnTo>
                      <a:lnTo>
                        <a:pt x="170" y="526"/>
                      </a:lnTo>
                      <a:lnTo>
                        <a:pt x="167" y="527"/>
                      </a:lnTo>
                      <a:lnTo>
                        <a:pt x="164" y="528"/>
                      </a:lnTo>
                      <a:lnTo>
                        <a:pt x="161" y="529"/>
                      </a:lnTo>
                      <a:lnTo>
                        <a:pt x="158" y="530"/>
                      </a:lnTo>
                      <a:lnTo>
                        <a:pt x="155" y="531"/>
                      </a:lnTo>
                      <a:lnTo>
                        <a:pt x="153" y="533"/>
                      </a:lnTo>
                      <a:lnTo>
                        <a:pt x="150" y="534"/>
                      </a:lnTo>
                      <a:lnTo>
                        <a:pt x="148" y="535"/>
                      </a:lnTo>
                      <a:lnTo>
                        <a:pt x="145" y="536"/>
                      </a:lnTo>
                      <a:lnTo>
                        <a:pt x="143" y="537"/>
                      </a:lnTo>
                      <a:lnTo>
                        <a:pt x="141" y="538"/>
                      </a:lnTo>
                      <a:lnTo>
                        <a:pt x="139" y="539"/>
                      </a:lnTo>
                      <a:lnTo>
                        <a:pt x="137" y="541"/>
                      </a:lnTo>
                      <a:lnTo>
                        <a:pt x="135" y="542"/>
                      </a:lnTo>
                      <a:lnTo>
                        <a:pt x="134" y="543"/>
                      </a:lnTo>
                      <a:lnTo>
                        <a:pt x="132" y="544"/>
                      </a:lnTo>
                      <a:lnTo>
                        <a:pt x="131" y="545"/>
                      </a:lnTo>
                      <a:lnTo>
                        <a:pt x="129" y="546"/>
                      </a:lnTo>
                      <a:lnTo>
                        <a:pt x="128" y="547"/>
                      </a:lnTo>
                      <a:lnTo>
                        <a:pt x="127" y="548"/>
                      </a:lnTo>
                      <a:lnTo>
                        <a:pt x="126" y="550"/>
                      </a:lnTo>
                      <a:lnTo>
                        <a:pt x="125" y="551"/>
                      </a:lnTo>
                      <a:lnTo>
                        <a:pt x="124" y="552"/>
                      </a:lnTo>
                      <a:lnTo>
                        <a:pt x="123" y="553"/>
                      </a:lnTo>
                      <a:lnTo>
                        <a:pt x="122" y="554"/>
                      </a:lnTo>
                      <a:lnTo>
                        <a:pt x="122" y="555"/>
                      </a:lnTo>
                    </a:path>
                  </a:pathLst>
                </a:custGeom>
                <a:noFill/>
                <a:ln w="635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858" name="Freeform 576">
                  <a:extLst>
                    <a:ext uri="{FF2B5EF4-FFF2-40B4-BE49-F238E27FC236}">
                      <a16:creationId xmlns:a16="http://schemas.microsoft.com/office/drawing/2014/main" id="{A27048AE-C064-4B57-96D1-AA1E3B09D337}"/>
                    </a:ext>
                    <a:ext uri="{C183D7F6-B498-43B3-948B-1728B52AA6E4}">
                      <adec:decorative xmlns:adec="http://schemas.microsoft.com/office/drawing/2017/decorative" val="1"/>
                    </a:ext>
                  </a:extLst>
                </p:cNvPr>
                <p:cNvSpPr>
                  <a:spLocks/>
                </p:cNvSpPr>
                <p:nvPr/>
              </p:nvSpPr>
              <p:spPr bwMode="auto">
                <a:xfrm>
                  <a:off x="36452659" y="25936733"/>
                  <a:ext cx="26586" cy="126284"/>
                </a:xfrm>
                <a:custGeom>
                  <a:avLst/>
                  <a:gdLst>
                    <a:gd name="T0" fmla="*/ 5 w 5"/>
                    <a:gd name="T1" fmla="*/ 0 h 24"/>
                    <a:gd name="T2" fmla="*/ 5 w 5"/>
                    <a:gd name="T3" fmla="*/ 2 h 24"/>
                    <a:gd name="T4" fmla="*/ 4 w 5"/>
                    <a:gd name="T5" fmla="*/ 3 h 24"/>
                    <a:gd name="T6" fmla="*/ 4 w 5"/>
                    <a:gd name="T7" fmla="*/ 4 h 24"/>
                    <a:gd name="T8" fmla="*/ 3 w 5"/>
                    <a:gd name="T9" fmla="*/ 5 h 24"/>
                    <a:gd name="T10" fmla="*/ 3 w 5"/>
                    <a:gd name="T11" fmla="*/ 6 h 24"/>
                    <a:gd name="T12" fmla="*/ 3 w 5"/>
                    <a:gd name="T13" fmla="*/ 7 h 24"/>
                    <a:gd name="T14" fmla="*/ 2 w 5"/>
                    <a:gd name="T15" fmla="*/ 8 h 24"/>
                    <a:gd name="T16" fmla="*/ 2 w 5"/>
                    <a:gd name="T17" fmla="*/ 10 h 24"/>
                    <a:gd name="T18" fmla="*/ 2 w 5"/>
                    <a:gd name="T19" fmla="*/ 11 h 24"/>
                    <a:gd name="T20" fmla="*/ 2 w 5"/>
                    <a:gd name="T21" fmla="*/ 12 h 24"/>
                    <a:gd name="T22" fmla="*/ 1 w 5"/>
                    <a:gd name="T23" fmla="*/ 13 h 24"/>
                    <a:gd name="T24" fmla="*/ 1 w 5"/>
                    <a:gd name="T25" fmla="*/ 14 h 24"/>
                    <a:gd name="T26" fmla="*/ 1 w 5"/>
                    <a:gd name="T27" fmla="*/ 15 h 24"/>
                    <a:gd name="T28" fmla="*/ 1 w 5"/>
                    <a:gd name="T29" fmla="*/ 16 h 24"/>
                    <a:gd name="T30" fmla="*/ 1 w 5"/>
                    <a:gd name="T31" fmla="*/ 17 h 24"/>
                    <a:gd name="T32" fmla="*/ 1 w 5"/>
                    <a:gd name="T33" fmla="*/ 19 h 24"/>
                    <a:gd name="T34" fmla="*/ 1 w 5"/>
                    <a:gd name="T35" fmla="*/ 20 h 24"/>
                    <a:gd name="T36" fmla="*/ 1 w 5"/>
                    <a:gd name="T37" fmla="*/ 21 h 24"/>
                    <a:gd name="T38" fmla="*/ 1 w 5"/>
                    <a:gd name="T39" fmla="*/ 22 h 24"/>
                    <a:gd name="T40" fmla="*/ 1 w 5"/>
                    <a:gd name="T41" fmla="*/ 23 h 24"/>
                    <a:gd name="T42" fmla="*/ 1 w 5"/>
                    <a:gd name="T43" fmla="*/ 24 h 24"/>
                    <a:gd name="T44" fmla="*/ 0 w 5"/>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custGeom>
                <a:noFill/>
                <a:ln w="6350"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859" name="Rectangle 581">
                  <a:extLst>
                    <a:ext uri="{FF2B5EF4-FFF2-40B4-BE49-F238E27FC236}">
                      <a16:creationId xmlns:a16="http://schemas.microsoft.com/office/drawing/2014/main" id="{CB5C7523-BD86-4A00-95A8-B687A53F4484}"/>
                    </a:ext>
                  </a:extLst>
                </p:cNvPr>
                <p:cNvSpPr>
                  <a:spLocks noChangeArrowheads="1"/>
                </p:cNvSpPr>
                <p:nvPr/>
              </p:nvSpPr>
              <p:spPr bwMode="auto">
                <a:xfrm>
                  <a:off x="33279323" y="22741031"/>
                  <a:ext cx="727520" cy="25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cs typeface="Arial" panose="020B0604020202020204" pitchFamily="34" charset="0"/>
                    </a:rPr>
                    <a:t>4.1e-05</a:t>
                  </a:r>
                </a:p>
              </p:txBody>
            </p:sp>
            <p:sp>
              <p:nvSpPr>
                <p:cNvPr id="860" name="Line 582">
                  <a:extLst>
                    <a:ext uri="{FF2B5EF4-FFF2-40B4-BE49-F238E27FC236}">
                      <a16:creationId xmlns:a16="http://schemas.microsoft.com/office/drawing/2014/main" id="{D0FA56BD-3AAD-45EE-A886-668AE9AB8487}"/>
                    </a:ext>
                  </a:extLst>
                </p:cNvPr>
                <p:cNvSpPr>
                  <a:spLocks noChangeShapeType="1"/>
                </p:cNvSpPr>
                <p:nvPr/>
              </p:nvSpPr>
              <p:spPr bwMode="auto">
                <a:xfrm flipV="1">
                  <a:off x="35095439" y="23003529"/>
                  <a:ext cx="0" cy="74441"/>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861" name="Line 583">
                  <a:extLst>
                    <a:ext uri="{FF2B5EF4-FFF2-40B4-BE49-F238E27FC236}">
                      <a16:creationId xmlns:a16="http://schemas.microsoft.com/office/drawing/2014/main" id="{E25C8DB5-C71B-4D36-AE3D-B62674A9D613}"/>
                    </a:ext>
                  </a:extLst>
                </p:cNvPr>
                <p:cNvSpPr>
                  <a:spLocks noChangeShapeType="1"/>
                </p:cNvSpPr>
                <p:nvPr/>
              </p:nvSpPr>
              <p:spPr bwMode="auto">
                <a:xfrm flipH="1">
                  <a:off x="32380998" y="23003529"/>
                  <a:ext cx="2714441" cy="0"/>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862" name="Line 584">
                  <a:extLst>
                    <a:ext uri="{FF2B5EF4-FFF2-40B4-BE49-F238E27FC236}">
                      <a16:creationId xmlns:a16="http://schemas.microsoft.com/office/drawing/2014/main" id="{8F5D575A-2F88-4F13-9B66-D8D632E19913}"/>
                    </a:ext>
                  </a:extLst>
                </p:cNvPr>
                <p:cNvSpPr>
                  <a:spLocks noChangeShapeType="1"/>
                </p:cNvSpPr>
                <p:nvPr/>
              </p:nvSpPr>
              <p:spPr bwMode="auto">
                <a:xfrm>
                  <a:off x="32380998" y="23003529"/>
                  <a:ext cx="0" cy="74441"/>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863" name="Rectangle 585">
                  <a:extLst>
                    <a:ext uri="{FF2B5EF4-FFF2-40B4-BE49-F238E27FC236}">
                      <a16:creationId xmlns:a16="http://schemas.microsoft.com/office/drawing/2014/main" id="{C455DB23-E2B2-4AC0-B636-9D59337000F9}"/>
                    </a:ext>
                  </a:extLst>
                </p:cNvPr>
                <p:cNvSpPr>
                  <a:spLocks noChangeArrowheads="1"/>
                </p:cNvSpPr>
                <p:nvPr/>
              </p:nvSpPr>
              <p:spPr bwMode="auto">
                <a:xfrm>
                  <a:off x="34062844" y="22407470"/>
                  <a:ext cx="727520" cy="25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cs typeface="Arial" panose="020B0604020202020204" pitchFamily="34" charset="0"/>
                    </a:rPr>
                    <a:t>8.3e-04</a:t>
                  </a:r>
                </a:p>
              </p:txBody>
            </p:sp>
            <p:sp>
              <p:nvSpPr>
                <p:cNvPr id="864" name="Line 586">
                  <a:extLst>
                    <a:ext uri="{FF2B5EF4-FFF2-40B4-BE49-F238E27FC236}">
                      <a16:creationId xmlns:a16="http://schemas.microsoft.com/office/drawing/2014/main" id="{3F9B342C-5B08-4C6B-862D-303CF5558346}"/>
                    </a:ext>
                  </a:extLst>
                </p:cNvPr>
                <p:cNvSpPr>
                  <a:spLocks noChangeShapeType="1"/>
                </p:cNvSpPr>
                <p:nvPr/>
              </p:nvSpPr>
              <p:spPr bwMode="auto">
                <a:xfrm flipV="1">
                  <a:off x="36452659" y="22670422"/>
                  <a:ext cx="0" cy="73112"/>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865" name="Line 587">
                  <a:extLst>
                    <a:ext uri="{FF2B5EF4-FFF2-40B4-BE49-F238E27FC236}">
                      <a16:creationId xmlns:a16="http://schemas.microsoft.com/office/drawing/2014/main" id="{02DC198F-A91E-4E78-9546-6BFE73258D84}"/>
                    </a:ext>
                  </a:extLst>
                </p:cNvPr>
                <p:cNvSpPr>
                  <a:spLocks noChangeShapeType="1"/>
                </p:cNvSpPr>
                <p:nvPr/>
              </p:nvSpPr>
              <p:spPr bwMode="auto">
                <a:xfrm flipH="1">
                  <a:off x="32380998" y="22670422"/>
                  <a:ext cx="4071662" cy="0"/>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866" name="Line 588">
                  <a:extLst>
                    <a:ext uri="{FF2B5EF4-FFF2-40B4-BE49-F238E27FC236}">
                      <a16:creationId xmlns:a16="http://schemas.microsoft.com/office/drawing/2014/main" id="{262B155E-1250-4E28-B2A0-E14587AF080E}"/>
                    </a:ext>
                  </a:extLst>
                </p:cNvPr>
                <p:cNvSpPr>
                  <a:spLocks noChangeShapeType="1"/>
                </p:cNvSpPr>
                <p:nvPr/>
              </p:nvSpPr>
              <p:spPr bwMode="auto">
                <a:xfrm>
                  <a:off x="32380998" y="22670422"/>
                  <a:ext cx="0" cy="73112"/>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867" name="Rectangle 589">
                  <a:extLst>
                    <a:ext uri="{FF2B5EF4-FFF2-40B4-BE49-F238E27FC236}">
                      <a16:creationId xmlns:a16="http://schemas.microsoft.com/office/drawing/2014/main" id="{26B36262-38D4-4720-B091-CE3A88A9F30B}"/>
                    </a:ext>
                  </a:extLst>
                </p:cNvPr>
                <p:cNvSpPr>
                  <a:spLocks noChangeArrowheads="1"/>
                </p:cNvSpPr>
                <p:nvPr/>
              </p:nvSpPr>
              <p:spPr bwMode="auto">
                <a:xfrm>
                  <a:off x="34663884" y="21756061"/>
                  <a:ext cx="727520" cy="25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cs typeface="Arial" panose="020B0604020202020204" pitchFamily="34" charset="0"/>
                    </a:rPr>
                    <a:t>4.6e-06</a:t>
                  </a:r>
                </a:p>
              </p:txBody>
            </p:sp>
            <p:sp>
              <p:nvSpPr>
                <p:cNvPr id="868" name="Line 590">
                  <a:extLst>
                    <a:ext uri="{FF2B5EF4-FFF2-40B4-BE49-F238E27FC236}">
                      <a16:creationId xmlns:a16="http://schemas.microsoft.com/office/drawing/2014/main" id="{C20275A1-F56B-4ED0-ADCA-1D12BC815A75}"/>
                    </a:ext>
                  </a:extLst>
                </p:cNvPr>
                <p:cNvSpPr>
                  <a:spLocks noChangeShapeType="1"/>
                </p:cNvSpPr>
                <p:nvPr/>
              </p:nvSpPr>
              <p:spPr bwMode="auto">
                <a:xfrm flipV="1">
                  <a:off x="33738218" y="22015442"/>
                  <a:ext cx="0" cy="73112"/>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869" name="Line 591">
                  <a:extLst>
                    <a:ext uri="{FF2B5EF4-FFF2-40B4-BE49-F238E27FC236}">
                      <a16:creationId xmlns:a16="http://schemas.microsoft.com/office/drawing/2014/main" id="{321EADF1-7DEA-41BF-AE62-A57A4E8ADA7D}"/>
                    </a:ext>
                  </a:extLst>
                </p:cNvPr>
                <p:cNvSpPr>
                  <a:spLocks noChangeShapeType="1"/>
                </p:cNvSpPr>
                <p:nvPr/>
              </p:nvSpPr>
              <p:spPr bwMode="auto">
                <a:xfrm>
                  <a:off x="33738218" y="22015442"/>
                  <a:ext cx="2714441" cy="0"/>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870" name="Line 592">
                  <a:extLst>
                    <a:ext uri="{FF2B5EF4-FFF2-40B4-BE49-F238E27FC236}">
                      <a16:creationId xmlns:a16="http://schemas.microsoft.com/office/drawing/2014/main" id="{80EBC732-CBDF-497C-AD2C-7B24BD4DC6AD}"/>
                    </a:ext>
                  </a:extLst>
                </p:cNvPr>
                <p:cNvSpPr>
                  <a:spLocks noChangeShapeType="1"/>
                </p:cNvSpPr>
                <p:nvPr/>
              </p:nvSpPr>
              <p:spPr bwMode="auto">
                <a:xfrm>
                  <a:off x="36452659" y="22015442"/>
                  <a:ext cx="0" cy="73112"/>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874" name="Rectangle 593">
                  <a:extLst>
                    <a:ext uri="{FF2B5EF4-FFF2-40B4-BE49-F238E27FC236}">
                      <a16:creationId xmlns:a16="http://schemas.microsoft.com/office/drawing/2014/main" id="{990610FA-4D27-4A6C-A16D-8BFB0C0E6AAA}"/>
                    </a:ext>
                  </a:extLst>
                </p:cNvPr>
                <p:cNvSpPr>
                  <a:spLocks noChangeArrowheads="1"/>
                </p:cNvSpPr>
                <p:nvPr/>
              </p:nvSpPr>
              <p:spPr bwMode="auto">
                <a:xfrm>
                  <a:off x="33993835" y="22084989"/>
                  <a:ext cx="727520" cy="25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cs typeface="Arial" panose="020B0604020202020204" pitchFamily="34" charset="0"/>
                    </a:rPr>
                    <a:t>4.8e-08</a:t>
                  </a:r>
                </a:p>
              </p:txBody>
            </p:sp>
            <p:sp>
              <p:nvSpPr>
                <p:cNvPr id="875" name="Line 594">
                  <a:extLst>
                    <a:ext uri="{FF2B5EF4-FFF2-40B4-BE49-F238E27FC236}">
                      <a16:creationId xmlns:a16="http://schemas.microsoft.com/office/drawing/2014/main" id="{E489DAF7-CC09-4EB3-9497-398FF588396F}"/>
                    </a:ext>
                  </a:extLst>
                </p:cNvPr>
                <p:cNvSpPr>
                  <a:spLocks noChangeShapeType="1"/>
                </p:cNvSpPr>
                <p:nvPr/>
              </p:nvSpPr>
              <p:spPr bwMode="auto">
                <a:xfrm flipV="1">
                  <a:off x="33738218" y="22344243"/>
                  <a:ext cx="0" cy="73112"/>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876" name="Line 595">
                  <a:extLst>
                    <a:ext uri="{FF2B5EF4-FFF2-40B4-BE49-F238E27FC236}">
                      <a16:creationId xmlns:a16="http://schemas.microsoft.com/office/drawing/2014/main" id="{A03BEC7B-9215-410F-9317-C602BFDCFC5C}"/>
                    </a:ext>
                  </a:extLst>
                </p:cNvPr>
                <p:cNvSpPr>
                  <a:spLocks noChangeShapeType="1"/>
                </p:cNvSpPr>
                <p:nvPr/>
              </p:nvSpPr>
              <p:spPr bwMode="auto">
                <a:xfrm>
                  <a:off x="33738218" y="22344243"/>
                  <a:ext cx="1357221" cy="0"/>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877" name="Line 596">
                  <a:extLst>
                    <a:ext uri="{FF2B5EF4-FFF2-40B4-BE49-F238E27FC236}">
                      <a16:creationId xmlns:a16="http://schemas.microsoft.com/office/drawing/2014/main" id="{FFB98C05-44BD-4400-8E32-D95E16D22AF2}"/>
                    </a:ext>
                  </a:extLst>
                </p:cNvPr>
                <p:cNvSpPr>
                  <a:spLocks noChangeShapeType="1"/>
                </p:cNvSpPr>
                <p:nvPr/>
              </p:nvSpPr>
              <p:spPr bwMode="auto">
                <a:xfrm>
                  <a:off x="35095439" y="22344243"/>
                  <a:ext cx="0" cy="73112"/>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878" name="Line 601">
                  <a:extLst>
                    <a:ext uri="{FF2B5EF4-FFF2-40B4-BE49-F238E27FC236}">
                      <a16:creationId xmlns:a16="http://schemas.microsoft.com/office/drawing/2014/main" id="{EC0DF725-AFF0-4F68-8E2E-01992D8F7B3C}"/>
                    </a:ext>
                    <a:ext uri="{C183D7F6-B498-43B3-948B-1728B52AA6E4}">
                      <adec:decorative xmlns:adec="http://schemas.microsoft.com/office/drawing/2017/decorative" val="1"/>
                    </a:ext>
                  </a:extLst>
                </p:cNvPr>
                <p:cNvSpPr>
                  <a:spLocks noChangeShapeType="1"/>
                </p:cNvSpPr>
                <p:nvPr/>
              </p:nvSpPr>
              <p:spPr bwMode="auto">
                <a:xfrm flipV="1">
                  <a:off x="32380998" y="24174075"/>
                  <a:ext cx="0" cy="805559"/>
                </a:xfrm>
                <a:prstGeom prst="line">
                  <a:avLst/>
                </a:prstGeom>
                <a:noFill/>
                <a:ln w="63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879" name="Line 602">
                  <a:extLst>
                    <a:ext uri="{FF2B5EF4-FFF2-40B4-BE49-F238E27FC236}">
                      <a16:creationId xmlns:a16="http://schemas.microsoft.com/office/drawing/2014/main" id="{B56A8E58-D71F-4B03-AA7D-6314DE0A41FB}"/>
                    </a:ext>
                    <a:ext uri="{C183D7F6-B498-43B3-948B-1728B52AA6E4}">
                      <adec:decorative xmlns:adec="http://schemas.microsoft.com/office/drawing/2017/decorative" val="1"/>
                    </a:ext>
                  </a:extLst>
                </p:cNvPr>
                <p:cNvSpPr>
                  <a:spLocks noChangeShapeType="1"/>
                </p:cNvSpPr>
                <p:nvPr/>
              </p:nvSpPr>
              <p:spPr bwMode="auto">
                <a:xfrm>
                  <a:off x="32380998" y="25552564"/>
                  <a:ext cx="0" cy="195408"/>
                </a:xfrm>
                <a:prstGeom prst="line">
                  <a:avLst/>
                </a:prstGeom>
                <a:noFill/>
                <a:ln w="63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880" name="Rectangle 603">
                  <a:extLst>
                    <a:ext uri="{FF2B5EF4-FFF2-40B4-BE49-F238E27FC236}">
                      <a16:creationId xmlns:a16="http://schemas.microsoft.com/office/drawing/2014/main" id="{44C00762-F63D-4000-8174-D958BCFEA439}"/>
                    </a:ext>
                    <a:ext uri="{C183D7F6-B498-43B3-948B-1728B52AA6E4}">
                      <adec:decorative xmlns:adec="http://schemas.microsoft.com/office/drawing/2017/decorative" val="1"/>
                    </a:ext>
                  </a:extLst>
                </p:cNvPr>
                <p:cNvSpPr>
                  <a:spLocks noChangeArrowheads="1"/>
                </p:cNvSpPr>
                <p:nvPr/>
              </p:nvSpPr>
              <p:spPr bwMode="auto">
                <a:xfrm>
                  <a:off x="32311874" y="24979634"/>
                  <a:ext cx="136919" cy="5729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881" name="Freeform 604">
                  <a:extLst>
                    <a:ext uri="{FF2B5EF4-FFF2-40B4-BE49-F238E27FC236}">
                      <a16:creationId xmlns:a16="http://schemas.microsoft.com/office/drawing/2014/main" id="{41CA605E-E894-4122-8B23-143FEDF6B9D4}"/>
                    </a:ext>
                    <a:ext uri="{C183D7F6-B498-43B3-948B-1728B52AA6E4}">
                      <adec:decorative xmlns:adec="http://schemas.microsoft.com/office/drawing/2017/decorative" val="1"/>
                    </a:ext>
                  </a:extLst>
                </p:cNvPr>
                <p:cNvSpPr>
                  <a:spLocks/>
                </p:cNvSpPr>
                <p:nvPr/>
              </p:nvSpPr>
              <p:spPr bwMode="auto">
                <a:xfrm>
                  <a:off x="32311874" y="24979634"/>
                  <a:ext cx="136919" cy="572931"/>
                </a:xfrm>
                <a:custGeom>
                  <a:avLst/>
                  <a:gdLst>
                    <a:gd name="T0" fmla="*/ 0 w 26"/>
                    <a:gd name="T1" fmla="*/ 0 h 109"/>
                    <a:gd name="T2" fmla="*/ 0 w 26"/>
                    <a:gd name="T3" fmla="*/ 109 h 109"/>
                    <a:gd name="T4" fmla="*/ 26 w 26"/>
                    <a:gd name="T5" fmla="*/ 109 h 109"/>
                    <a:gd name="T6" fmla="*/ 26 w 26"/>
                    <a:gd name="T7" fmla="*/ 0 h 109"/>
                    <a:gd name="T8" fmla="*/ 0 w 26"/>
                    <a:gd name="T9" fmla="*/ 0 h 109"/>
                    <a:gd name="T10" fmla="*/ 0 w 26"/>
                    <a:gd name="T11" fmla="*/ 0 h 109"/>
                  </a:gdLst>
                  <a:ahLst/>
                  <a:cxnLst>
                    <a:cxn ang="0">
                      <a:pos x="T0" y="T1"/>
                    </a:cxn>
                    <a:cxn ang="0">
                      <a:pos x="T2" y="T3"/>
                    </a:cxn>
                    <a:cxn ang="0">
                      <a:pos x="T4" y="T5"/>
                    </a:cxn>
                    <a:cxn ang="0">
                      <a:pos x="T6" y="T7"/>
                    </a:cxn>
                    <a:cxn ang="0">
                      <a:pos x="T8" y="T9"/>
                    </a:cxn>
                    <a:cxn ang="0">
                      <a:pos x="T10" y="T11"/>
                    </a:cxn>
                  </a:cxnLst>
                  <a:rect l="0" t="0" r="r" b="b"/>
                  <a:pathLst>
                    <a:path w="26" h="109">
                      <a:moveTo>
                        <a:pt x="0" y="0"/>
                      </a:moveTo>
                      <a:lnTo>
                        <a:pt x="0" y="109"/>
                      </a:lnTo>
                      <a:lnTo>
                        <a:pt x="26" y="109"/>
                      </a:lnTo>
                      <a:lnTo>
                        <a:pt x="26" y="0"/>
                      </a:lnTo>
                      <a:lnTo>
                        <a:pt x="0" y="0"/>
                      </a:lnTo>
                      <a:lnTo>
                        <a:pt x="0"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882" name="Line 605">
                  <a:extLst>
                    <a:ext uri="{FF2B5EF4-FFF2-40B4-BE49-F238E27FC236}">
                      <a16:creationId xmlns:a16="http://schemas.microsoft.com/office/drawing/2014/main" id="{B7B5734D-A491-4EA5-B348-266C2E722AE9}"/>
                    </a:ext>
                    <a:ext uri="{C183D7F6-B498-43B3-948B-1728B52AA6E4}">
                      <adec:decorative xmlns:adec="http://schemas.microsoft.com/office/drawing/2017/decorative" val="1"/>
                    </a:ext>
                  </a:extLst>
                </p:cNvPr>
                <p:cNvSpPr>
                  <a:spLocks noChangeShapeType="1"/>
                </p:cNvSpPr>
                <p:nvPr/>
              </p:nvSpPr>
              <p:spPr bwMode="auto">
                <a:xfrm>
                  <a:off x="32311874" y="25221567"/>
                  <a:ext cx="136919" cy="0"/>
                </a:xfrm>
                <a:prstGeom prst="line">
                  <a:avLst/>
                </a:prstGeom>
                <a:noFill/>
                <a:ln w="190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883" name="Rectangle 606">
                  <a:extLst>
                    <a:ext uri="{FF2B5EF4-FFF2-40B4-BE49-F238E27FC236}">
                      <a16:creationId xmlns:a16="http://schemas.microsoft.com/office/drawing/2014/main" id="{35721D87-C11F-48D4-ADDA-EC8CAD5F8886}"/>
                    </a:ext>
                    <a:ext uri="{C183D7F6-B498-43B3-948B-1728B52AA6E4}">
                      <adec:decorative xmlns:adec="http://schemas.microsoft.com/office/drawing/2017/decorative" val="1"/>
                    </a:ext>
                  </a:extLst>
                </p:cNvPr>
                <p:cNvSpPr>
                  <a:spLocks noChangeArrowheads="1"/>
                </p:cNvSpPr>
                <p:nvPr/>
              </p:nvSpPr>
              <p:spPr bwMode="auto">
                <a:xfrm>
                  <a:off x="33732901" y="24015887"/>
                  <a:ext cx="15952"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884" name="Rectangle 607">
                  <a:extLst>
                    <a:ext uri="{FF2B5EF4-FFF2-40B4-BE49-F238E27FC236}">
                      <a16:creationId xmlns:a16="http://schemas.microsoft.com/office/drawing/2014/main" id="{3362D5D8-F12D-4A05-9CA8-EEA91C9F1D79}"/>
                    </a:ext>
                    <a:ext uri="{C183D7F6-B498-43B3-948B-1728B52AA6E4}">
                      <adec:decorative xmlns:adec="http://schemas.microsoft.com/office/drawing/2017/decorative" val="1"/>
                    </a:ext>
                  </a:extLst>
                </p:cNvPr>
                <p:cNvSpPr>
                  <a:spLocks noChangeArrowheads="1"/>
                </p:cNvSpPr>
                <p:nvPr/>
              </p:nvSpPr>
              <p:spPr bwMode="auto">
                <a:xfrm>
                  <a:off x="33732901" y="24047790"/>
                  <a:ext cx="15952"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885" name="Rectangle 608">
                  <a:extLst>
                    <a:ext uri="{FF2B5EF4-FFF2-40B4-BE49-F238E27FC236}">
                      <a16:creationId xmlns:a16="http://schemas.microsoft.com/office/drawing/2014/main" id="{3F83C548-C242-462D-B0DE-28754D8000B4}"/>
                    </a:ext>
                    <a:ext uri="{C183D7F6-B498-43B3-948B-1728B52AA6E4}">
                      <adec:decorative xmlns:adec="http://schemas.microsoft.com/office/drawing/2017/decorative" val="1"/>
                    </a:ext>
                  </a:extLst>
                </p:cNvPr>
                <p:cNvSpPr>
                  <a:spLocks noChangeArrowheads="1"/>
                </p:cNvSpPr>
                <p:nvPr/>
              </p:nvSpPr>
              <p:spPr bwMode="auto">
                <a:xfrm>
                  <a:off x="33727584" y="24021204"/>
                  <a:ext cx="26586"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886" name="Rectangle 609">
                  <a:extLst>
                    <a:ext uri="{FF2B5EF4-FFF2-40B4-BE49-F238E27FC236}">
                      <a16:creationId xmlns:a16="http://schemas.microsoft.com/office/drawing/2014/main" id="{52C7F277-102E-41B9-8CC9-6F5D061CCA1E}"/>
                    </a:ext>
                    <a:ext uri="{C183D7F6-B498-43B3-948B-1728B52AA6E4}">
                      <adec:decorative xmlns:adec="http://schemas.microsoft.com/office/drawing/2017/decorative" val="1"/>
                    </a:ext>
                  </a:extLst>
                </p:cNvPr>
                <p:cNvSpPr>
                  <a:spLocks noChangeArrowheads="1"/>
                </p:cNvSpPr>
                <p:nvPr/>
              </p:nvSpPr>
              <p:spPr bwMode="auto">
                <a:xfrm>
                  <a:off x="33727584" y="24042473"/>
                  <a:ext cx="26586"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887" name="Rectangle 610">
                  <a:extLst>
                    <a:ext uri="{FF2B5EF4-FFF2-40B4-BE49-F238E27FC236}">
                      <a16:creationId xmlns:a16="http://schemas.microsoft.com/office/drawing/2014/main" id="{78117DBA-975B-41D8-9975-804534A489A5}"/>
                    </a:ext>
                    <a:ext uri="{C183D7F6-B498-43B3-948B-1728B52AA6E4}">
                      <adec:decorative xmlns:adec="http://schemas.microsoft.com/office/drawing/2017/decorative" val="1"/>
                    </a:ext>
                  </a:extLst>
                </p:cNvPr>
                <p:cNvSpPr>
                  <a:spLocks noChangeArrowheads="1"/>
                </p:cNvSpPr>
                <p:nvPr/>
              </p:nvSpPr>
              <p:spPr bwMode="auto">
                <a:xfrm>
                  <a:off x="33722266" y="24026521"/>
                  <a:ext cx="37221"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888" name="Rectangle 611">
                  <a:extLst>
                    <a:ext uri="{FF2B5EF4-FFF2-40B4-BE49-F238E27FC236}">
                      <a16:creationId xmlns:a16="http://schemas.microsoft.com/office/drawing/2014/main" id="{457E583C-9147-4681-AA09-5C491F743FC2}"/>
                    </a:ext>
                    <a:ext uri="{C183D7F6-B498-43B3-948B-1728B52AA6E4}">
                      <adec:decorative xmlns:adec="http://schemas.microsoft.com/office/drawing/2017/decorative" val="1"/>
                    </a:ext>
                  </a:extLst>
                </p:cNvPr>
                <p:cNvSpPr>
                  <a:spLocks noChangeArrowheads="1"/>
                </p:cNvSpPr>
                <p:nvPr/>
              </p:nvSpPr>
              <p:spPr bwMode="auto">
                <a:xfrm>
                  <a:off x="33722266" y="24037156"/>
                  <a:ext cx="37221"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889" name="Rectangle 612">
                  <a:extLst>
                    <a:ext uri="{FF2B5EF4-FFF2-40B4-BE49-F238E27FC236}">
                      <a16:creationId xmlns:a16="http://schemas.microsoft.com/office/drawing/2014/main" id="{4FCA152C-25CC-42BA-98AB-A22BC5FB0922}"/>
                    </a:ext>
                    <a:ext uri="{C183D7F6-B498-43B3-948B-1728B52AA6E4}">
                      <adec:decorative xmlns:adec="http://schemas.microsoft.com/office/drawing/2017/decorative" val="1"/>
                    </a:ext>
                  </a:extLst>
                </p:cNvPr>
                <p:cNvSpPr>
                  <a:spLocks noChangeArrowheads="1"/>
                </p:cNvSpPr>
                <p:nvPr/>
              </p:nvSpPr>
              <p:spPr bwMode="auto">
                <a:xfrm>
                  <a:off x="33722266" y="24031839"/>
                  <a:ext cx="37221"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890" name="Rectangle 613">
                  <a:extLst>
                    <a:ext uri="{FF2B5EF4-FFF2-40B4-BE49-F238E27FC236}">
                      <a16:creationId xmlns:a16="http://schemas.microsoft.com/office/drawing/2014/main" id="{D73DA694-54CD-4C62-BCD2-75EA73CD41F2}"/>
                    </a:ext>
                    <a:ext uri="{C183D7F6-B498-43B3-948B-1728B52AA6E4}">
                      <adec:decorative xmlns:adec="http://schemas.microsoft.com/office/drawing/2017/decorative" val="1"/>
                    </a:ext>
                  </a:extLst>
                </p:cNvPr>
                <p:cNvSpPr>
                  <a:spLocks noChangeArrowheads="1"/>
                </p:cNvSpPr>
                <p:nvPr/>
              </p:nvSpPr>
              <p:spPr bwMode="auto">
                <a:xfrm>
                  <a:off x="33722266" y="24031839"/>
                  <a:ext cx="37221"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891" name="Oval 614">
                  <a:extLst>
                    <a:ext uri="{FF2B5EF4-FFF2-40B4-BE49-F238E27FC236}">
                      <a16:creationId xmlns:a16="http://schemas.microsoft.com/office/drawing/2014/main" id="{41F70E7B-AC15-48AC-B691-A4E1E08D2A1C}"/>
                    </a:ext>
                    <a:ext uri="{C183D7F6-B498-43B3-948B-1728B52AA6E4}">
                      <adec:decorative xmlns:adec="http://schemas.microsoft.com/office/drawing/2017/decorative" val="1"/>
                    </a:ext>
                  </a:extLst>
                </p:cNvPr>
                <p:cNvSpPr>
                  <a:spLocks noChangeArrowheads="1"/>
                </p:cNvSpPr>
                <p:nvPr/>
              </p:nvSpPr>
              <p:spPr bwMode="auto">
                <a:xfrm>
                  <a:off x="33722266" y="24015887"/>
                  <a:ext cx="31903" cy="31903"/>
                </a:xfrm>
                <a:prstGeom prst="ellipse">
                  <a:avLst/>
                </a:pr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892" name="Line 615">
                  <a:extLst>
                    <a:ext uri="{FF2B5EF4-FFF2-40B4-BE49-F238E27FC236}">
                      <a16:creationId xmlns:a16="http://schemas.microsoft.com/office/drawing/2014/main" id="{7E9362AE-8322-490B-9057-7C55A2C27969}"/>
                    </a:ext>
                    <a:ext uri="{C183D7F6-B498-43B3-948B-1728B52AA6E4}">
                      <adec:decorative xmlns:adec="http://schemas.microsoft.com/office/drawing/2017/decorative" val="1"/>
                    </a:ext>
                  </a:extLst>
                </p:cNvPr>
                <p:cNvSpPr>
                  <a:spLocks noChangeShapeType="1"/>
                </p:cNvSpPr>
                <p:nvPr/>
              </p:nvSpPr>
              <p:spPr bwMode="auto">
                <a:xfrm flipV="1">
                  <a:off x="33738218" y="24284407"/>
                  <a:ext cx="0" cy="725801"/>
                </a:xfrm>
                <a:prstGeom prst="line">
                  <a:avLst/>
                </a:prstGeom>
                <a:noFill/>
                <a:ln w="63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893" name="Line 616">
                  <a:extLst>
                    <a:ext uri="{FF2B5EF4-FFF2-40B4-BE49-F238E27FC236}">
                      <a16:creationId xmlns:a16="http://schemas.microsoft.com/office/drawing/2014/main" id="{D7F8B6CA-2F30-4C20-A85B-00A7D0DCB7CC}"/>
                    </a:ext>
                    <a:ext uri="{C183D7F6-B498-43B3-948B-1728B52AA6E4}">
                      <adec:decorative xmlns:adec="http://schemas.microsoft.com/office/drawing/2017/decorative" val="1"/>
                    </a:ext>
                  </a:extLst>
                </p:cNvPr>
                <p:cNvSpPr>
                  <a:spLocks noChangeShapeType="1"/>
                </p:cNvSpPr>
                <p:nvPr/>
              </p:nvSpPr>
              <p:spPr bwMode="auto">
                <a:xfrm>
                  <a:off x="33738218" y="25595101"/>
                  <a:ext cx="0" cy="152871"/>
                </a:xfrm>
                <a:prstGeom prst="line">
                  <a:avLst/>
                </a:prstGeom>
                <a:noFill/>
                <a:ln w="63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894" name="Rectangle 617">
                  <a:extLst>
                    <a:ext uri="{FF2B5EF4-FFF2-40B4-BE49-F238E27FC236}">
                      <a16:creationId xmlns:a16="http://schemas.microsoft.com/office/drawing/2014/main" id="{4CE5B2B8-A3E7-4F66-B67D-EEF9A7330770}"/>
                    </a:ext>
                    <a:ext uri="{C183D7F6-B498-43B3-948B-1728B52AA6E4}">
                      <adec:decorative xmlns:adec="http://schemas.microsoft.com/office/drawing/2017/decorative" val="1"/>
                    </a:ext>
                  </a:extLst>
                </p:cNvPr>
                <p:cNvSpPr>
                  <a:spLocks noChangeArrowheads="1"/>
                </p:cNvSpPr>
                <p:nvPr/>
              </p:nvSpPr>
              <p:spPr bwMode="auto">
                <a:xfrm>
                  <a:off x="33669094" y="25010207"/>
                  <a:ext cx="136919" cy="5848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895" name="Freeform 618">
                  <a:extLst>
                    <a:ext uri="{FF2B5EF4-FFF2-40B4-BE49-F238E27FC236}">
                      <a16:creationId xmlns:a16="http://schemas.microsoft.com/office/drawing/2014/main" id="{5DFCCCAB-3D50-4073-89E9-AB6DB61E65B9}"/>
                    </a:ext>
                    <a:ext uri="{C183D7F6-B498-43B3-948B-1728B52AA6E4}">
                      <adec:decorative xmlns:adec="http://schemas.microsoft.com/office/drawing/2017/decorative" val="1"/>
                    </a:ext>
                  </a:extLst>
                </p:cNvPr>
                <p:cNvSpPr>
                  <a:spLocks/>
                </p:cNvSpPr>
                <p:nvPr/>
              </p:nvSpPr>
              <p:spPr bwMode="auto">
                <a:xfrm>
                  <a:off x="33669094" y="25010207"/>
                  <a:ext cx="136919" cy="584894"/>
                </a:xfrm>
                <a:custGeom>
                  <a:avLst/>
                  <a:gdLst>
                    <a:gd name="T0" fmla="*/ 0 w 26"/>
                    <a:gd name="T1" fmla="*/ 0 h 111"/>
                    <a:gd name="T2" fmla="*/ 0 w 26"/>
                    <a:gd name="T3" fmla="*/ 111 h 111"/>
                    <a:gd name="T4" fmla="*/ 26 w 26"/>
                    <a:gd name="T5" fmla="*/ 111 h 111"/>
                    <a:gd name="T6" fmla="*/ 26 w 26"/>
                    <a:gd name="T7" fmla="*/ 0 h 111"/>
                    <a:gd name="T8" fmla="*/ 0 w 26"/>
                    <a:gd name="T9" fmla="*/ 0 h 111"/>
                    <a:gd name="T10" fmla="*/ 0 w 26"/>
                    <a:gd name="T11" fmla="*/ 0 h 111"/>
                  </a:gdLst>
                  <a:ahLst/>
                  <a:cxnLst>
                    <a:cxn ang="0">
                      <a:pos x="T0" y="T1"/>
                    </a:cxn>
                    <a:cxn ang="0">
                      <a:pos x="T2" y="T3"/>
                    </a:cxn>
                    <a:cxn ang="0">
                      <a:pos x="T4" y="T5"/>
                    </a:cxn>
                    <a:cxn ang="0">
                      <a:pos x="T6" y="T7"/>
                    </a:cxn>
                    <a:cxn ang="0">
                      <a:pos x="T8" y="T9"/>
                    </a:cxn>
                    <a:cxn ang="0">
                      <a:pos x="T10" y="T11"/>
                    </a:cxn>
                  </a:cxnLst>
                  <a:rect l="0" t="0" r="r" b="b"/>
                  <a:pathLst>
                    <a:path w="26" h="111">
                      <a:moveTo>
                        <a:pt x="0" y="0"/>
                      </a:moveTo>
                      <a:lnTo>
                        <a:pt x="0" y="111"/>
                      </a:lnTo>
                      <a:lnTo>
                        <a:pt x="26" y="111"/>
                      </a:lnTo>
                      <a:lnTo>
                        <a:pt x="26" y="0"/>
                      </a:lnTo>
                      <a:lnTo>
                        <a:pt x="0" y="0"/>
                      </a:lnTo>
                      <a:lnTo>
                        <a:pt x="0"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896" name="Line 619">
                  <a:extLst>
                    <a:ext uri="{FF2B5EF4-FFF2-40B4-BE49-F238E27FC236}">
                      <a16:creationId xmlns:a16="http://schemas.microsoft.com/office/drawing/2014/main" id="{6E7D3401-D6D0-44CE-8054-87E44D16A119}"/>
                    </a:ext>
                    <a:ext uri="{C183D7F6-B498-43B3-948B-1728B52AA6E4}">
                      <adec:decorative xmlns:adec="http://schemas.microsoft.com/office/drawing/2017/decorative" val="1"/>
                    </a:ext>
                  </a:extLst>
                </p:cNvPr>
                <p:cNvSpPr>
                  <a:spLocks noChangeShapeType="1"/>
                </p:cNvSpPr>
                <p:nvPr/>
              </p:nvSpPr>
              <p:spPr bwMode="auto">
                <a:xfrm>
                  <a:off x="33669094" y="25242836"/>
                  <a:ext cx="136919" cy="0"/>
                </a:xfrm>
                <a:prstGeom prst="line">
                  <a:avLst/>
                </a:prstGeom>
                <a:noFill/>
                <a:ln w="190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897" name="Rectangle 620">
                  <a:extLst>
                    <a:ext uri="{FF2B5EF4-FFF2-40B4-BE49-F238E27FC236}">
                      <a16:creationId xmlns:a16="http://schemas.microsoft.com/office/drawing/2014/main" id="{63EEB925-8713-4483-AB08-F3F789859163}"/>
                    </a:ext>
                    <a:ext uri="{C183D7F6-B498-43B3-948B-1728B52AA6E4}">
                      <adec:decorative xmlns:adec="http://schemas.microsoft.com/office/drawing/2017/decorative" val="1"/>
                    </a:ext>
                  </a:extLst>
                </p:cNvPr>
                <p:cNvSpPr>
                  <a:spLocks noChangeArrowheads="1"/>
                </p:cNvSpPr>
                <p:nvPr/>
              </p:nvSpPr>
              <p:spPr bwMode="auto">
                <a:xfrm>
                  <a:off x="35090122" y="23458908"/>
                  <a:ext cx="15952" cy="3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898" name="Rectangle 621">
                  <a:extLst>
                    <a:ext uri="{FF2B5EF4-FFF2-40B4-BE49-F238E27FC236}">
                      <a16:creationId xmlns:a16="http://schemas.microsoft.com/office/drawing/2014/main" id="{770F7D50-BDC2-457F-809B-D1BE3C0C84AE}"/>
                    </a:ext>
                    <a:ext uri="{C183D7F6-B498-43B3-948B-1728B52AA6E4}">
                      <adec:decorative xmlns:adec="http://schemas.microsoft.com/office/drawing/2017/decorative" val="1"/>
                    </a:ext>
                  </a:extLst>
                </p:cNvPr>
                <p:cNvSpPr>
                  <a:spLocks noChangeArrowheads="1"/>
                </p:cNvSpPr>
                <p:nvPr/>
              </p:nvSpPr>
              <p:spPr bwMode="auto">
                <a:xfrm>
                  <a:off x="35090122" y="23489482"/>
                  <a:ext cx="15952"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899" name="Rectangle 622">
                  <a:extLst>
                    <a:ext uri="{FF2B5EF4-FFF2-40B4-BE49-F238E27FC236}">
                      <a16:creationId xmlns:a16="http://schemas.microsoft.com/office/drawing/2014/main" id="{16241095-3FE1-4129-8DF6-E022383DDCA9}"/>
                    </a:ext>
                    <a:ext uri="{C183D7F6-B498-43B3-948B-1728B52AA6E4}">
                      <adec:decorative xmlns:adec="http://schemas.microsoft.com/office/drawing/2017/decorative" val="1"/>
                    </a:ext>
                  </a:extLst>
                </p:cNvPr>
                <p:cNvSpPr>
                  <a:spLocks noChangeArrowheads="1"/>
                </p:cNvSpPr>
                <p:nvPr/>
              </p:nvSpPr>
              <p:spPr bwMode="auto">
                <a:xfrm>
                  <a:off x="35084805" y="23462896"/>
                  <a:ext cx="26586"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00" name="Rectangle 623">
                  <a:extLst>
                    <a:ext uri="{FF2B5EF4-FFF2-40B4-BE49-F238E27FC236}">
                      <a16:creationId xmlns:a16="http://schemas.microsoft.com/office/drawing/2014/main" id="{1614BAAA-B2FE-4A28-AA7E-56A823916794}"/>
                    </a:ext>
                    <a:ext uri="{C183D7F6-B498-43B3-948B-1728B52AA6E4}">
                      <adec:decorative xmlns:adec="http://schemas.microsoft.com/office/drawing/2017/decorative" val="1"/>
                    </a:ext>
                  </a:extLst>
                </p:cNvPr>
                <p:cNvSpPr>
                  <a:spLocks noChangeArrowheads="1"/>
                </p:cNvSpPr>
                <p:nvPr/>
              </p:nvSpPr>
              <p:spPr bwMode="auto">
                <a:xfrm>
                  <a:off x="35084805" y="23484165"/>
                  <a:ext cx="26586"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01" name="Rectangle 624">
                  <a:extLst>
                    <a:ext uri="{FF2B5EF4-FFF2-40B4-BE49-F238E27FC236}">
                      <a16:creationId xmlns:a16="http://schemas.microsoft.com/office/drawing/2014/main" id="{464552D4-4F0E-4BC7-B9BA-B26FDA788213}"/>
                    </a:ext>
                    <a:ext uri="{C183D7F6-B498-43B3-948B-1728B52AA6E4}">
                      <adec:decorative xmlns:adec="http://schemas.microsoft.com/office/drawing/2017/decorative" val="1"/>
                    </a:ext>
                  </a:extLst>
                </p:cNvPr>
                <p:cNvSpPr>
                  <a:spLocks noChangeArrowheads="1"/>
                </p:cNvSpPr>
                <p:nvPr/>
              </p:nvSpPr>
              <p:spPr bwMode="auto">
                <a:xfrm>
                  <a:off x="35079488" y="23468213"/>
                  <a:ext cx="37221"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02" name="Rectangle 625">
                  <a:extLst>
                    <a:ext uri="{FF2B5EF4-FFF2-40B4-BE49-F238E27FC236}">
                      <a16:creationId xmlns:a16="http://schemas.microsoft.com/office/drawing/2014/main" id="{96379E85-C6CC-4233-9312-FFAB538FA904}"/>
                    </a:ext>
                    <a:ext uri="{C183D7F6-B498-43B3-948B-1728B52AA6E4}">
                      <adec:decorative xmlns:adec="http://schemas.microsoft.com/office/drawing/2017/decorative" val="1"/>
                    </a:ext>
                  </a:extLst>
                </p:cNvPr>
                <p:cNvSpPr>
                  <a:spLocks noChangeArrowheads="1"/>
                </p:cNvSpPr>
                <p:nvPr/>
              </p:nvSpPr>
              <p:spPr bwMode="auto">
                <a:xfrm>
                  <a:off x="35079488" y="23478848"/>
                  <a:ext cx="37221"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03" name="Rectangle 626">
                  <a:extLst>
                    <a:ext uri="{FF2B5EF4-FFF2-40B4-BE49-F238E27FC236}">
                      <a16:creationId xmlns:a16="http://schemas.microsoft.com/office/drawing/2014/main" id="{BD6B82D2-D389-4171-8BAD-2893A44CE02C}"/>
                    </a:ext>
                    <a:ext uri="{C183D7F6-B498-43B3-948B-1728B52AA6E4}">
                      <adec:decorative xmlns:adec="http://schemas.microsoft.com/office/drawing/2017/decorative" val="1"/>
                    </a:ext>
                  </a:extLst>
                </p:cNvPr>
                <p:cNvSpPr>
                  <a:spLocks noChangeArrowheads="1"/>
                </p:cNvSpPr>
                <p:nvPr/>
              </p:nvSpPr>
              <p:spPr bwMode="auto">
                <a:xfrm>
                  <a:off x="35079488" y="23473530"/>
                  <a:ext cx="37221"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04" name="Rectangle 627">
                  <a:extLst>
                    <a:ext uri="{FF2B5EF4-FFF2-40B4-BE49-F238E27FC236}">
                      <a16:creationId xmlns:a16="http://schemas.microsoft.com/office/drawing/2014/main" id="{AF54E8F3-3A28-43EA-994A-3F3D1161E6C6}"/>
                    </a:ext>
                    <a:ext uri="{C183D7F6-B498-43B3-948B-1728B52AA6E4}">
                      <adec:decorative xmlns:adec="http://schemas.microsoft.com/office/drawing/2017/decorative" val="1"/>
                    </a:ext>
                  </a:extLst>
                </p:cNvPr>
                <p:cNvSpPr>
                  <a:spLocks noChangeArrowheads="1"/>
                </p:cNvSpPr>
                <p:nvPr/>
              </p:nvSpPr>
              <p:spPr bwMode="auto">
                <a:xfrm>
                  <a:off x="35079488" y="23473530"/>
                  <a:ext cx="37221"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05" name="Oval 628">
                  <a:extLst>
                    <a:ext uri="{FF2B5EF4-FFF2-40B4-BE49-F238E27FC236}">
                      <a16:creationId xmlns:a16="http://schemas.microsoft.com/office/drawing/2014/main" id="{9D487190-5064-48F0-8C1C-58C4AE3D4622}"/>
                    </a:ext>
                    <a:ext uri="{C183D7F6-B498-43B3-948B-1728B52AA6E4}">
                      <adec:decorative xmlns:adec="http://schemas.microsoft.com/office/drawing/2017/decorative" val="1"/>
                    </a:ext>
                  </a:extLst>
                </p:cNvPr>
                <p:cNvSpPr>
                  <a:spLocks noChangeArrowheads="1"/>
                </p:cNvSpPr>
                <p:nvPr/>
              </p:nvSpPr>
              <p:spPr bwMode="auto">
                <a:xfrm>
                  <a:off x="35079488" y="23458908"/>
                  <a:ext cx="31903" cy="30574"/>
                </a:xfrm>
                <a:prstGeom prst="ellipse">
                  <a:avLst/>
                </a:pr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06" name="Rectangle 629">
                  <a:extLst>
                    <a:ext uri="{FF2B5EF4-FFF2-40B4-BE49-F238E27FC236}">
                      <a16:creationId xmlns:a16="http://schemas.microsoft.com/office/drawing/2014/main" id="{EFB94C91-BC08-450D-8271-AD2C140F93CE}"/>
                    </a:ext>
                    <a:ext uri="{C183D7F6-B498-43B3-948B-1728B52AA6E4}">
                      <adec:decorative xmlns:adec="http://schemas.microsoft.com/office/drawing/2017/decorative" val="1"/>
                    </a:ext>
                  </a:extLst>
                </p:cNvPr>
                <p:cNvSpPr>
                  <a:spLocks noChangeArrowheads="1"/>
                </p:cNvSpPr>
                <p:nvPr/>
              </p:nvSpPr>
              <p:spPr bwMode="auto">
                <a:xfrm>
                  <a:off x="35090122" y="23563923"/>
                  <a:ext cx="15952"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07" name="Rectangle 630">
                  <a:extLst>
                    <a:ext uri="{FF2B5EF4-FFF2-40B4-BE49-F238E27FC236}">
                      <a16:creationId xmlns:a16="http://schemas.microsoft.com/office/drawing/2014/main" id="{0AFA6306-06C8-49F3-BEB6-C9993F93C01B}"/>
                    </a:ext>
                    <a:ext uri="{C183D7F6-B498-43B3-948B-1728B52AA6E4}">
                      <adec:decorative xmlns:adec="http://schemas.microsoft.com/office/drawing/2017/decorative" val="1"/>
                    </a:ext>
                  </a:extLst>
                </p:cNvPr>
                <p:cNvSpPr>
                  <a:spLocks noChangeArrowheads="1"/>
                </p:cNvSpPr>
                <p:nvPr/>
              </p:nvSpPr>
              <p:spPr bwMode="auto">
                <a:xfrm>
                  <a:off x="35090122" y="23594497"/>
                  <a:ext cx="15952"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08" name="Rectangle 631">
                  <a:extLst>
                    <a:ext uri="{FF2B5EF4-FFF2-40B4-BE49-F238E27FC236}">
                      <a16:creationId xmlns:a16="http://schemas.microsoft.com/office/drawing/2014/main" id="{5FA6E845-DCFE-47B3-8586-43498440BFA8}"/>
                    </a:ext>
                    <a:ext uri="{C183D7F6-B498-43B3-948B-1728B52AA6E4}">
                      <adec:decorative xmlns:adec="http://schemas.microsoft.com/office/drawing/2017/decorative" val="1"/>
                    </a:ext>
                  </a:extLst>
                </p:cNvPr>
                <p:cNvSpPr>
                  <a:spLocks noChangeArrowheads="1"/>
                </p:cNvSpPr>
                <p:nvPr/>
              </p:nvSpPr>
              <p:spPr bwMode="auto">
                <a:xfrm>
                  <a:off x="35084805" y="23569240"/>
                  <a:ext cx="26586"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09" name="Rectangle 632">
                  <a:extLst>
                    <a:ext uri="{FF2B5EF4-FFF2-40B4-BE49-F238E27FC236}">
                      <a16:creationId xmlns:a16="http://schemas.microsoft.com/office/drawing/2014/main" id="{FA80AE8B-D1BB-45CA-8FBF-3E180D60F856}"/>
                    </a:ext>
                    <a:ext uri="{C183D7F6-B498-43B3-948B-1728B52AA6E4}">
                      <adec:decorative xmlns:adec="http://schemas.microsoft.com/office/drawing/2017/decorative" val="1"/>
                    </a:ext>
                  </a:extLst>
                </p:cNvPr>
                <p:cNvSpPr>
                  <a:spLocks noChangeArrowheads="1"/>
                </p:cNvSpPr>
                <p:nvPr/>
              </p:nvSpPr>
              <p:spPr bwMode="auto">
                <a:xfrm>
                  <a:off x="35084805" y="23589179"/>
                  <a:ext cx="26586"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10" name="Rectangle 633">
                  <a:extLst>
                    <a:ext uri="{FF2B5EF4-FFF2-40B4-BE49-F238E27FC236}">
                      <a16:creationId xmlns:a16="http://schemas.microsoft.com/office/drawing/2014/main" id="{3588DD8F-57CB-4AAA-9628-954B7A4310B1}"/>
                    </a:ext>
                    <a:ext uri="{C183D7F6-B498-43B3-948B-1728B52AA6E4}">
                      <adec:decorative xmlns:adec="http://schemas.microsoft.com/office/drawing/2017/decorative" val="1"/>
                    </a:ext>
                  </a:extLst>
                </p:cNvPr>
                <p:cNvSpPr>
                  <a:spLocks noChangeArrowheads="1"/>
                </p:cNvSpPr>
                <p:nvPr/>
              </p:nvSpPr>
              <p:spPr bwMode="auto">
                <a:xfrm>
                  <a:off x="35079488" y="23574558"/>
                  <a:ext cx="37221"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11" name="Rectangle 634">
                  <a:extLst>
                    <a:ext uri="{FF2B5EF4-FFF2-40B4-BE49-F238E27FC236}">
                      <a16:creationId xmlns:a16="http://schemas.microsoft.com/office/drawing/2014/main" id="{A5F20D75-D0D1-4C71-BEA6-317E7032D61C}"/>
                    </a:ext>
                    <a:ext uri="{C183D7F6-B498-43B3-948B-1728B52AA6E4}">
                      <adec:decorative xmlns:adec="http://schemas.microsoft.com/office/drawing/2017/decorative" val="1"/>
                    </a:ext>
                  </a:extLst>
                </p:cNvPr>
                <p:cNvSpPr>
                  <a:spLocks noChangeArrowheads="1"/>
                </p:cNvSpPr>
                <p:nvPr/>
              </p:nvSpPr>
              <p:spPr bwMode="auto">
                <a:xfrm>
                  <a:off x="35079488" y="23585192"/>
                  <a:ext cx="37221" cy="3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12" name="Rectangle 635">
                  <a:extLst>
                    <a:ext uri="{FF2B5EF4-FFF2-40B4-BE49-F238E27FC236}">
                      <a16:creationId xmlns:a16="http://schemas.microsoft.com/office/drawing/2014/main" id="{F6E30521-4AC0-4D09-A0FD-A2F96C27AA33}"/>
                    </a:ext>
                    <a:ext uri="{C183D7F6-B498-43B3-948B-1728B52AA6E4}">
                      <adec:decorative xmlns:adec="http://schemas.microsoft.com/office/drawing/2017/decorative" val="1"/>
                    </a:ext>
                  </a:extLst>
                </p:cNvPr>
                <p:cNvSpPr>
                  <a:spLocks noChangeArrowheads="1"/>
                </p:cNvSpPr>
                <p:nvPr/>
              </p:nvSpPr>
              <p:spPr bwMode="auto">
                <a:xfrm>
                  <a:off x="35079488" y="23579875"/>
                  <a:ext cx="37221"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13" name="Rectangle 636">
                  <a:extLst>
                    <a:ext uri="{FF2B5EF4-FFF2-40B4-BE49-F238E27FC236}">
                      <a16:creationId xmlns:a16="http://schemas.microsoft.com/office/drawing/2014/main" id="{8D7DC6E1-5D27-4C9F-BE98-0A7E44451CC4}"/>
                    </a:ext>
                    <a:ext uri="{C183D7F6-B498-43B3-948B-1728B52AA6E4}">
                      <adec:decorative xmlns:adec="http://schemas.microsoft.com/office/drawing/2017/decorative" val="1"/>
                    </a:ext>
                  </a:extLst>
                </p:cNvPr>
                <p:cNvSpPr>
                  <a:spLocks noChangeArrowheads="1"/>
                </p:cNvSpPr>
                <p:nvPr/>
              </p:nvSpPr>
              <p:spPr bwMode="auto">
                <a:xfrm>
                  <a:off x="35079488" y="23579875"/>
                  <a:ext cx="37221"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14" name="Oval 637">
                  <a:extLst>
                    <a:ext uri="{FF2B5EF4-FFF2-40B4-BE49-F238E27FC236}">
                      <a16:creationId xmlns:a16="http://schemas.microsoft.com/office/drawing/2014/main" id="{ECEB221B-A0EA-4AF6-AF9E-44BE22C586E0}"/>
                    </a:ext>
                    <a:ext uri="{C183D7F6-B498-43B3-948B-1728B52AA6E4}">
                      <adec:decorative xmlns:adec="http://schemas.microsoft.com/office/drawing/2017/decorative" val="1"/>
                    </a:ext>
                  </a:extLst>
                </p:cNvPr>
                <p:cNvSpPr>
                  <a:spLocks noChangeArrowheads="1"/>
                </p:cNvSpPr>
                <p:nvPr/>
              </p:nvSpPr>
              <p:spPr bwMode="auto">
                <a:xfrm>
                  <a:off x="35079488" y="23563923"/>
                  <a:ext cx="31903" cy="30574"/>
                </a:xfrm>
                <a:prstGeom prst="ellipse">
                  <a:avLst/>
                </a:pr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15" name="Line 638">
                  <a:extLst>
                    <a:ext uri="{FF2B5EF4-FFF2-40B4-BE49-F238E27FC236}">
                      <a16:creationId xmlns:a16="http://schemas.microsoft.com/office/drawing/2014/main" id="{C4E8ADBB-7FCB-40FA-9B54-3939E67B17C5}"/>
                    </a:ext>
                    <a:ext uri="{C183D7F6-B498-43B3-948B-1728B52AA6E4}">
                      <adec:decorative xmlns:adec="http://schemas.microsoft.com/office/drawing/2017/decorative" val="1"/>
                    </a:ext>
                  </a:extLst>
                </p:cNvPr>
                <p:cNvSpPr>
                  <a:spLocks noChangeShapeType="1"/>
                </p:cNvSpPr>
                <p:nvPr/>
              </p:nvSpPr>
              <p:spPr bwMode="auto">
                <a:xfrm flipV="1">
                  <a:off x="35095439" y="23684889"/>
                  <a:ext cx="0" cy="1120605"/>
                </a:xfrm>
                <a:prstGeom prst="line">
                  <a:avLst/>
                </a:prstGeom>
                <a:noFill/>
                <a:ln w="63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16" name="Line 639">
                  <a:extLst>
                    <a:ext uri="{FF2B5EF4-FFF2-40B4-BE49-F238E27FC236}">
                      <a16:creationId xmlns:a16="http://schemas.microsoft.com/office/drawing/2014/main" id="{60EF9FE1-4286-448A-AC21-70B8C3248162}"/>
                    </a:ext>
                    <a:ext uri="{C183D7F6-B498-43B3-948B-1728B52AA6E4}">
                      <adec:decorative xmlns:adec="http://schemas.microsoft.com/office/drawing/2017/decorative" val="1"/>
                    </a:ext>
                  </a:extLst>
                </p:cNvPr>
                <p:cNvSpPr>
                  <a:spLocks noChangeShapeType="1"/>
                </p:cNvSpPr>
                <p:nvPr/>
              </p:nvSpPr>
              <p:spPr bwMode="auto">
                <a:xfrm>
                  <a:off x="35095439" y="25595101"/>
                  <a:ext cx="0" cy="152871"/>
                </a:xfrm>
                <a:prstGeom prst="line">
                  <a:avLst/>
                </a:prstGeom>
                <a:noFill/>
                <a:ln w="63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17" name="Rectangle 640">
                  <a:extLst>
                    <a:ext uri="{FF2B5EF4-FFF2-40B4-BE49-F238E27FC236}">
                      <a16:creationId xmlns:a16="http://schemas.microsoft.com/office/drawing/2014/main" id="{6CE9F632-B07F-469E-BC09-9487B96EEC33}"/>
                    </a:ext>
                    <a:ext uri="{C183D7F6-B498-43B3-948B-1728B52AA6E4}">
                      <adec:decorative xmlns:adec="http://schemas.microsoft.com/office/drawing/2017/decorative" val="1"/>
                    </a:ext>
                  </a:extLst>
                </p:cNvPr>
                <p:cNvSpPr>
                  <a:spLocks noChangeArrowheads="1"/>
                </p:cNvSpPr>
                <p:nvPr/>
              </p:nvSpPr>
              <p:spPr bwMode="auto">
                <a:xfrm>
                  <a:off x="35027644" y="24805494"/>
                  <a:ext cx="135589" cy="78960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18" name="Freeform 641">
                  <a:extLst>
                    <a:ext uri="{FF2B5EF4-FFF2-40B4-BE49-F238E27FC236}">
                      <a16:creationId xmlns:a16="http://schemas.microsoft.com/office/drawing/2014/main" id="{97ED18C0-89A2-4FD5-8A4F-87FF9D1488DB}"/>
                    </a:ext>
                    <a:ext uri="{C183D7F6-B498-43B3-948B-1728B52AA6E4}">
                      <adec:decorative xmlns:adec="http://schemas.microsoft.com/office/drawing/2017/decorative" val="1"/>
                    </a:ext>
                  </a:extLst>
                </p:cNvPr>
                <p:cNvSpPr>
                  <a:spLocks/>
                </p:cNvSpPr>
                <p:nvPr/>
              </p:nvSpPr>
              <p:spPr bwMode="auto">
                <a:xfrm>
                  <a:off x="35027644" y="24805494"/>
                  <a:ext cx="135589" cy="789607"/>
                </a:xfrm>
                <a:custGeom>
                  <a:avLst/>
                  <a:gdLst>
                    <a:gd name="T0" fmla="*/ 0 w 26"/>
                    <a:gd name="T1" fmla="*/ 0 h 150"/>
                    <a:gd name="T2" fmla="*/ 0 w 26"/>
                    <a:gd name="T3" fmla="*/ 150 h 150"/>
                    <a:gd name="T4" fmla="*/ 26 w 26"/>
                    <a:gd name="T5" fmla="*/ 150 h 150"/>
                    <a:gd name="T6" fmla="*/ 26 w 26"/>
                    <a:gd name="T7" fmla="*/ 0 h 150"/>
                    <a:gd name="T8" fmla="*/ 0 w 26"/>
                    <a:gd name="T9" fmla="*/ 0 h 150"/>
                    <a:gd name="T10" fmla="*/ 0 w 26"/>
                    <a:gd name="T11" fmla="*/ 0 h 150"/>
                  </a:gdLst>
                  <a:ahLst/>
                  <a:cxnLst>
                    <a:cxn ang="0">
                      <a:pos x="T0" y="T1"/>
                    </a:cxn>
                    <a:cxn ang="0">
                      <a:pos x="T2" y="T3"/>
                    </a:cxn>
                    <a:cxn ang="0">
                      <a:pos x="T4" y="T5"/>
                    </a:cxn>
                    <a:cxn ang="0">
                      <a:pos x="T6" y="T7"/>
                    </a:cxn>
                    <a:cxn ang="0">
                      <a:pos x="T8" y="T9"/>
                    </a:cxn>
                    <a:cxn ang="0">
                      <a:pos x="T10" y="T11"/>
                    </a:cxn>
                  </a:cxnLst>
                  <a:rect l="0" t="0" r="r" b="b"/>
                  <a:pathLst>
                    <a:path w="26" h="150">
                      <a:moveTo>
                        <a:pt x="0" y="0"/>
                      </a:moveTo>
                      <a:lnTo>
                        <a:pt x="0" y="150"/>
                      </a:lnTo>
                      <a:lnTo>
                        <a:pt x="26" y="150"/>
                      </a:lnTo>
                      <a:lnTo>
                        <a:pt x="26" y="0"/>
                      </a:lnTo>
                      <a:lnTo>
                        <a:pt x="0" y="0"/>
                      </a:lnTo>
                      <a:lnTo>
                        <a:pt x="0"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19" name="Line 642">
                  <a:extLst>
                    <a:ext uri="{FF2B5EF4-FFF2-40B4-BE49-F238E27FC236}">
                      <a16:creationId xmlns:a16="http://schemas.microsoft.com/office/drawing/2014/main" id="{0F5B11AD-865F-474D-8662-FF83A2E8DB52}"/>
                    </a:ext>
                    <a:ext uri="{C183D7F6-B498-43B3-948B-1728B52AA6E4}">
                      <adec:decorative xmlns:adec="http://schemas.microsoft.com/office/drawing/2017/decorative" val="1"/>
                    </a:ext>
                  </a:extLst>
                </p:cNvPr>
                <p:cNvSpPr>
                  <a:spLocks noChangeShapeType="1"/>
                </p:cNvSpPr>
                <p:nvPr/>
              </p:nvSpPr>
              <p:spPr bwMode="auto">
                <a:xfrm>
                  <a:off x="35027644" y="25121869"/>
                  <a:ext cx="135589" cy="0"/>
                </a:xfrm>
                <a:prstGeom prst="line">
                  <a:avLst/>
                </a:prstGeom>
                <a:noFill/>
                <a:ln w="190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20" name="Rectangle 643">
                  <a:extLst>
                    <a:ext uri="{FF2B5EF4-FFF2-40B4-BE49-F238E27FC236}">
                      <a16:creationId xmlns:a16="http://schemas.microsoft.com/office/drawing/2014/main" id="{B150AF4D-2AB7-4AAD-8DAD-2C26D86310A9}"/>
                    </a:ext>
                    <a:ext uri="{C183D7F6-B498-43B3-948B-1728B52AA6E4}">
                      <adec:decorative xmlns:adec="http://schemas.microsoft.com/office/drawing/2017/decorative" val="1"/>
                    </a:ext>
                  </a:extLst>
                </p:cNvPr>
                <p:cNvSpPr>
                  <a:spLocks noChangeArrowheads="1"/>
                </p:cNvSpPr>
                <p:nvPr/>
              </p:nvSpPr>
              <p:spPr bwMode="auto">
                <a:xfrm>
                  <a:off x="36447342" y="23553289"/>
                  <a:ext cx="15952"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21" name="Rectangle 644">
                  <a:extLst>
                    <a:ext uri="{FF2B5EF4-FFF2-40B4-BE49-F238E27FC236}">
                      <a16:creationId xmlns:a16="http://schemas.microsoft.com/office/drawing/2014/main" id="{B8F1E034-9C7C-4D7D-9672-D05BCC9BC2CB}"/>
                    </a:ext>
                    <a:ext uri="{C183D7F6-B498-43B3-948B-1728B52AA6E4}">
                      <adec:decorative xmlns:adec="http://schemas.microsoft.com/office/drawing/2017/decorative" val="1"/>
                    </a:ext>
                  </a:extLst>
                </p:cNvPr>
                <p:cNvSpPr>
                  <a:spLocks noChangeArrowheads="1"/>
                </p:cNvSpPr>
                <p:nvPr/>
              </p:nvSpPr>
              <p:spPr bwMode="auto">
                <a:xfrm>
                  <a:off x="36447342" y="23585192"/>
                  <a:ext cx="15952" cy="3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22" name="Rectangle 645">
                  <a:extLst>
                    <a:ext uri="{FF2B5EF4-FFF2-40B4-BE49-F238E27FC236}">
                      <a16:creationId xmlns:a16="http://schemas.microsoft.com/office/drawing/2014/main" id="{106D93F3-0E4C-47B7-A0D1-FC4AEE23C392}"/>
                    </a:ext>
                    <a:ext uri="{C183D7F6-B498-43B3-948B-1728B52AA6E4}">
                      <adec:decorative xmlns:adec="http://schemas.microsoft.com/office/drawing/2017/decorative" val="1"/>
                    </a:ext>
                  </a:extLst>
                </p:cNvPr>
                <p:cNvSpPr>
                  <a:spLocks noChangeArrowheads="1"/>
                </p:cNvSpPr>
                <p:nvPr/>
              </p:nvSpPr>
              <p:spPr bwMode="auto">
                <a:xfrm>
                  <a:off x="36442025" y="23558606"/>
                  <a:ext cx="26586"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23" name="Rectangle 646">
                  <a:extLst>
                    <a:ext uri="{FF2B5EF4-FFF2-40B4-BE49-F238E27FC236}">
                      <a16:creationId xmlns:a16="http://schemas.microsoft.com/office/drawing/2014/main" id="{BECCD360-7E33-4055-8532-0C174022933E}"/>
                    </a:ext>
                    <a:ext uri="{C183D7F6-B498-43B3-948B-1728B52AA6E4}">
                      <adec:decorative xmlns:adec="http://schemas.microsoft.com/office/drawing/2017/decorative" val="1"/>
                    </a:ext>
                  </a:extLst>
                </p:cNvPr>
                <p:cNvSpPr>
                  <a:spLocks noChangeArrowheads="1"/>
                </p:cNvSpPr>
                <p:nvPr/>
              </p:nvSpPr>
              <p:spPr bwMode="auto">
                <a:xfrm>
                  <a:off x="36442025" y="23579875"/>
                  <a:ext cx="26586"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24" name="Rectangle 647">
                  <a:extLst>
                    <a:ext uri="{FF2B5EF4-FFF2-40B4-BE49-F238E27FC236}">
                      <a16:creationId xmlns:a16="http://schemas.microsoft.com/office/drawing/2014/main" id="{6FCC3D3E-F652-4084-A876-83CAA40D7CD3}"/>
                    </a:ext>
                    <a:ext uri="{C183D7F6-B498-43B3-948B-1728B52AA6E4}">
                      <adec:decorative xmlns:adec="http://schemas.microsoft.com/office/drawing/2017/decorative" val="1"/>
                    </a:ext>
                  </a:extLst>
                </p:cNvPr>
                <p:cNvSpPr>
                  <a:spLocks noChangeArrowheads="1"/>
                </p:cNvSpPr>
                <p:nvPr/>
              </p:nvSpPr>
              <p:spPr bwMode="auto">
                <a:xfrm>
                  <a:off x="36436708" y="23563923"/>
                  <a:ext cx="37221"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25" name="Rectangle 648">
                  <a:extLst>
                    <a:ext uri="{FF2B5EF4-FFF2-40B4-BE49-F238E27FC236}">
                      <a16:creationId xmlns:a16="http://schemas.microsoft.com/office/drawing/2014/main" id="{3CCC6B49-96ED-4884-80CB-D4B105019CA1}"/>
                    </a:ext>
                    <a:ext uri="{C183D7F6-B498-43B3-948B-1728B52AA6E4}">
                      <adec:decorative xmlns:adec="http://schemas.microsoft.com/office/drawing/2017/decorative" val="1"/>
                    </a:ext>
                  </a:extLst>
                </p:cNvPr>
                <p:cNvSpPr>
                  <a:spLocks noChangeArrowheads="1"/>
                </p:cNvSpPr>
                <p:nvPr/>
              </p:nvSpPr>
              <p:spPr bwMode="auto">
                <a:xfrm>
                  <a:off x="36436708" y="23574558"/>
                  <a:ext cx="37221"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26" name="Rectangle 649">
                  <a:extLst>
                    <a:ext uri="{FF2B5EF4-FFF2-40B4-BE49-F238E27FC236}">
                      <a16:creationId xmlns:a16="http://schemas.microsoft.com/office/drawing/2014/main" id="{3828DAA8-73EC-4414-B031-21CB60C1FD1A}"/>
                    </a:ext>
                    <a:ext uri="{C183D7F6-B498-43B3-948B-1728B52AA6E4}">
                      <adec:decorative xmlns:adec="http://schemas.microsoft.com/office/drawing/2017/decorative" val="1"/>
                    </a:ext>
                  </a:extLst>
                </p:cNvPr>
                <p:cNvSpPr>
                  <a:spLocks noChangeArrowheads="1"/>
                </p:cNvSpPr>
                <p:nvPr/>
              </p:nvSpPr>
              <p:spPr bwMode="auto">
                <a:xfrm>
                  <a:off x="36436708" y="23569240"/>
                  <a:ext cx="37221"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27" name="Rectangle 650">
                  <a:extLst>
                    <a:ext uri="{FF2B5EF4-FFF2-40B4-BE49-F238E27FC236}">
                      <a16:creationId xmlns:a16="http://schemas.microsoft.com/office/drawing/2014/main" id="{89255A92-814A-40DC-8C69-2DED45D6F6E1}"/>
                    </a:ext>
                    <a:ext uri="{C183D7F6-B498-43B3-948B-1728B52AA6E4}">
                      <adec:decorative xmlns:adec="http://schemas.microsoft.com/office/drawing/2017/decorative" val="1"/>
                    </a:ext>
                  </a:extLst>
                </p:cNvPr>
                <p:cNvSpPr>
                  <a:spLocks noChangeArrowheads="1"/>
                </p:cNvSpPr>
                <p:nvPr/>
              </p:nvSpPr>
              <p:spPr bwMode="auto">
                <a:xfrm>
                  <a:off x="36436708" y="23569240"/>
                  <a:ext cx="37221"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28" name="Oval 651">
                  <a:extLst>
                    <a:ext uri="{FF2B5EF4-FFF2-40B4-BE49-F238E27FC236}">
                      <a16:creationId xmlns:a16="http://schemas.microsoft.com/office/drawing/2014/main" id="{C13E3080-6EB1-4E48-B7FA-C0CD5F5D8BCE}"/>
                    </a:ext>
                    <a:ext uri="{C183D7F6-B498-43B3-948B-1728B52AA6E4}">
                      <adec:decorative xmlns:adec="http://schemas.microsoft.com/office/drawing/2017/decorative" val="1"/>
                    </a:ext>
                  </a:extLst>
                </p:cNvPr>
                <p:cNvSpPr>
                  <a:spLocks noChangeArrowheads="1"/>
                </p:cNvSpPr>
                <p:nvPr/>
              </p:nvSpPr>
              <p:spPr bwMode="auto">
                <a:xfrm>
                  <a:off x="36436708" y="23553289"/>
                  <a:ext cx="31903" cy="31903"/>
                </a:xfrm>
                <a:prstGeom prst="ellipse">
                  <a:avLst/>
                </a:pr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29" name="Rectangle 652">
                  <a:extLst>
                    <a:ext uri="{FF2B5EF4-FFF2-40B4-BE49-F238E27FC236}">
                      <a16:creationId xmlns:a16="http://schemas.microsoft.com/office/drawing/2014/main" id="{72417EEA-4DF1-45D7-BE42-885A88CD9234}"/>
                    </a:ext>
                    <a:ext uri="{C183D7F6-B498-43B3-948B-1728B52AA6E4}">
                      <adec:decorative xmlns:adec="http://schemas.microsoft.com/office/drawing/2017/decorative" val="1"/>
                    </a:ext>
                  </a:extLst>
                </p:cNvPr>
                <p:cNvSpPr>
                  <a:spLocks noChangeArrowheads="1"/>
                </p:cNvSpPr>
                <p:nvPr/>
              </p:nvSpPr>
              <p:spPr bwMode="auto">
                <a:xfrm>
                  <a:off x="36447342" y="23547971"/>
                  <a:ext cx="15952"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30" name="Rectangle 653">
                  <a:extLst>
                    <a:ext uri="{FF2B5EF4-FFF2-40B4-BE49-F238E27FC236}">
                      <a16:creationId xmlns:a16="http://schemas.microsoft.com/office/drawing/2014/main" id="{0D501AFF-F84D-4189-9112-B8F5FA3A3265}"/>
                    </a:ext>
                    <a:ext uri="{C183D7F6-B498-43B3-948B-1728B52AA6E4}">
                      <adec:decorative xmlns:adec="http://schemas.microsoft.com/office/drawing/2017/decorative" val="1"/>
                    </a:ext>
                  </a:extLst>
                </p:cNvPr>
                <p:cNvSpPr>
                  <a:spLocks noChangeArrowheads="1"/>
                </p:cNvSpPr>
                <p:nvPr/>
              </p:nvSpPr>
              <p:spPr bwMode="auto">
                <a:xfrm>
                  <a:off x="36447342" y="23579875"/>
                  <a:ext cx="15952"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31" name="Rectangle 654">
                  <a:extLst>
                    <a:ext uri="{FF2B5EF4-FFF2-40B4-BE49-F238E27FC236}">
                      <a16:creationId xmlns:a16="http://schemas.microsoft.com/office/drawing/2014/main" id="{1C1F2567-962F-4972-BA3F-6171A80ECD3E}"/>
                    </a:ext>
                    <a:ext uri="{C183D7F6-B498-43B3-948B-1728B52AA6E4}">
                      <adec:decorative xmlns:adec="http://schemas.microsoft.com/office/drawing/2017/decorative" val="1"/>
                    </a:ext>
                  </a:extLst>
                </p:cNvPr>
                <p:cNvSpPr>
                  <a:spLocks noChangeArrowheads="1"/>
                </p:cNvSpPr>
                <p:nvPr/>
              </p:nvSpPr>
              <p:spPr bwMode="auto">
                <a:xfrm>
                  <a:off x="36442025" y="23553289"/>
                  <a:ext cx="26586"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32" name="Rectangle 655">
                  <a:extLst>
                    <a:ext uri="{FF2B5EF4-FFF2-40B4-BE49-F238E27FC236}">
                      <a16:creationId xmlns:a16="http://schemas.microsoft.com/office/drawing/2014/main" id="{3B6C3203-C549-47A8-A282-CBE1F484B76B}"/>
                    </a:ext>
                    <a:ext uri="{C183D7F6-B498-43B3-948B-1728B52AA6E4}">
                      <adec:decorative xmlns:adec="http://schemas.microsoft.com/office/drawing/2017/decorative" val="1"/>
                    </a:ext>
                  </a:extLst>
                </p:cNvPr>
                <p:cNvSpPr>
                  <a:spLocks noChangeArrowheads="1"/>
                </p:cNvSpPr>
                <p:nvPr/>
              </p:nvSpPr>
              <p:spPr bwMode="auto">
                <a:xfrm>
                  <a:off x="36442025" y="23574558"/>
                  <a:ext cx="26586"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33" name="Rectangle 656">
                  <a:extLst>
                    <a:ext uri="{FF2B5EF4-FFF2-40B4-BE49-F238E27FC236}">
                      <a16:creationId xmlns:a16="http://schemas.microsoft.com/office/drawing/2014/main" id="{A628D51C-4EFD-4BBA-A01C-28606CE3297E}"/>
                    </a:ext>
                    <a:ext uri="{C183D7F6-B498-43B3-948B-1728B52AA6E4}">
                      <adec:decorative xmlns:adec="http://schemas.microsoft.com/office/drawing/2017/decorative" val="1"/>
                    </a:ext>
                  </a:extLst>
                </p:cNvPr>
                <p:cNvSpPr>
                  <a:spLocks noChangeArrowheads="1"/>
                </p:cNvSpPr>
                <p:nvPr/>
              </p:nvSpPr>
              <p:spPr bwMode="auto">
                <a:xfrm>
                  <a:off x="36436708" y="23558606"/>
                  <a:ext cx="37221"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34" name="Rectangle 657">
                  <a:extLst>
                    <a:ext uri="{FF2B5EF4-FFF2-40B4-BE49-F238E27FC236}">
                      <a16:creationId xmlns:a16="http://schemas.microsoft.com/office/drawing/2014/main" id="{1087A6D5-B3A7-445D-8001-69E6789476E0}"/>
                    </a:ext>
                    <a:ext uri="{C183D7F6-B498-43B3-948B-1728B52AA6E4}">
                      <adec:decorative xmlns:adec="http://schemas.microsoft.com/office/drawing/2017/decorative" val="1"/>
                    </a:ext>
                  </a:extLst>
                </p:cNvPr>
                <p:cNvSpPr>
                  <a:spLocks noChangeArrowheads="1"/>
                </p:cNvSpPr>
                <p:nvPr/>
              </p:nvSpPr>
              <p:spPr bwMode="auto">
                <a:xfrm>
                  <a:off x="36436708" y="23569240"/>
                  <a:ext cx="37221"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35" name="Rectangle 658">
                  <a:extLst>
                    <a:ext uri="{FF2B5EF4-FFF2-40B4-BE49-F238E27FC236}">
                      <a16:creationId xmlns:a16="http://schemas.microsoft.com/office/drawing/2014/main" id="{4F898277-465F-4122-A4AD-E9546AC7068D}"/>
                    </a:ext>
                    <a:ext uri="{C183D7F6-B498-43B3-948B-1728B52AA6E4}">
                      <adec:decorative xmlns:adec="http://schemas.microsoft.com/office/drawing/2017/decorative" val="1"/>
                    </a:ext>
                  </a:extLst>
                </p:cNvPr>
                <p:cNvSpPr>
                  <a:spLocks noChangeArrowheads="1"/>
                </p:cNvSpPr>
                <p:nvPr/>
              </p:nvSpPr>
              <p:spPr bwMode="auto">
                <a:xfrm>
                  <a:off x="36436708" y="23563923"/>
                  <a:ext cx="37221"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36" name="Rectangle 659">
                  <a:extLst>
                    <a:ext uri="{FF2B5EF4-FFF2-40B4-BE49-F238E27FC236}">
                      <a16:creationId xmlns:a16="http://schemas.microsoft.com/office/drawing/2014/main" id="{D3393A8B-6E90-46F4-ADF6-BB4AF4ACA975}"/>
                    </a:ext>
                    <a:ext uri="{C183D7F6-B498-43B3-948B-1728B52AA6E4}">
                      <adec:decorative xmlns:adec="http://schemas.microsoft.com/office/drawing/2017/decorative" val="1"/>
                    </a:ext>
                  </a:extLst>
                </p:cNvPr>
                <p:cNvSpPr>
                  <a:spLocks noChangeArrowheads="1"/>
                </p:cNvSpPr>
                <p:nvPr/>
              </p:nvSpPr>
              <p:spPr bwMode="auto">
                <a:xfrm>
                  <a:off x="36436708" y="23563923"/>
                  <a:ext cx="37221"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37" name="Oval 660">
                  <a:extLst>
                    <a:ext uri="{FF2B5EF4-FFF2-40B4-BE49-F238E27FC236}">
                      <a16:creationId xmlns:a16="http://schemas.microsoft.com/office/drawing/2014/main" id="{FB65FE04-948D-4ACF-9CA7-9ED0F2B413E6}"/>
                    </a:ext>
                    <a:ext uri="{C183D7F6-B498-43B3-948B-1728B52AA6E4}">
                      <adec:decorative xmlns:adec="http://schemas.microsoft.com/office/drawing/2017/decorative" val="1"/>
                    </a:ext>
                  </a:extLst>
                </p:cNvPr>
                <p:cNvSpPr>
                  <a:spLocks noChangeArrowheads="1"/>
                </p:cNvSpPr>
                <p:nvPr/>
              </p:nvSpPr>
              <p:spPr bwMode="auto">
                <a:xfrm>
                  <a:off x="36436708" y="23547971"/>
                  <a:ext cx="31903" cy="31903"/>
                </a:xfrm>
                <a:prstGeom prst="ellipse">
                  <a:avLst/>
                </a:pr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38" name="Rectangle 661">
                  <a:extLst>
                    <a:ext uri="{FF2B5EF4-FFF2-40B4-BE49-F238E27FC236}">
                      <a16:creationId xmlns:a16="http://schemas.microsoft.com/office/drawing/2014/main" id="{F40A65F7-29E6-4A92-839B-E036A16EBA32}"/>
                    </a:ext>
                    <a:ext uri="{C183D7F6-B498-43B3-948B-1728B52AA6E4}">
                      <adec:decorative xmlns:adec="http://schemas.microsoft.com/office/drawing/2017/decorative" val="1"/>
                    </a:ext>
                  </a:extLst>
                </p:cNvPr>
                <p:cNvSpPr>
                  <a:spLocks noChangeArrowheads="1"/>
                </p:cNvSpPr>
                <p:nvPr/>
              </p:nvSpPr>
              <p:spPr bwMode="auto">
                <a:xfrm>
                  <a:off x="36447342" y="23311355"/>
                  <a:ext cx="15952"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39" name="Rectangle 662">
                  <a:extLst>
                    <a:ext uri="{FF2B5EF4-FFF2-40B4-BE49-F238E27FC236}">
                      <a16:creationId xmlns:a16="http://schemas.microsoft.com/office/drawing/2014/main" id="{1C1DD33D-6E2F-45B4-984A-426B5DC283B4}"/>
                    </a:ext>
                    <a:ext uri="{C183D7F6-B498-43B3-948B-1728B52AA6E4}">
                      <adec:decorative xmlns:adec="http://schemas.microsoft.com/office/drawing/2017/decorative" val="1"/>
                    </a:ext>
                  </a:extLst>
                </p:cNvPr>
                <p:cNvSpPr>
                  <a:spLocks noChangeArrowheads="1"/>
                </p:cNvSpPr>
                <p:nvPr/>
              </p:nvSpPr>
              <p:spPr bwMode="auto">
                <a:xfrm>
                  <a:off x="36447342" y="23341929"/>
                  <a:ext cx="15952"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40" name="Rectangle 663">
                  <a:extLst>
                    <a:ext uri="{FF2B5EF4-FFF2-40B4-BE49-F238E27FC236}">
                      <a16:creationId xmlns:a16="http://schemas.microsoft.com/office/drawing/2014/main" id="{357D2F41-B13C-4BDB-8276-069A13A78CA1}"/>
                    </a:ext>
                    <a:ext uri="{C183D7F6-B498-43B3-948B-1728B52AA6E4}">
                      <adec:decorative xmlns:adec="http://schemas.microsoft.com/office/drawing/2017/decorative" val="1"/>
                    </a:ext>
                  </a:extLst>
                </p:cNvPr>
                <p:cNvSpPr>
                  <a:spLocks noChangeArrowheads="1"/>
                </p:cNvSpPr>
                <p:nvPr/>
              </p:nvSpPr>
              <p:spPr bwMode="auto">
                <a:xfrm>
                  <a:off x="36442025" y="23316672"/>
                  <a:ext cx="26586"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41" name="Rectangle 664">
                  <a:extLst>
                    <a:ext uri="{FF2B5EF4-FFF2-40B4-BE49-F238E27FC236}">
                      <a16:creationId xmlns:a16="http://schemas.microsoft.com/office/drawing/2014/main" id="{A8900040-1023-46C5-B09B-3601E370AF4E}"/>
                    </a:ext>
                    <a:ext uri="{C183D7F6-B498-43B3-948B-1728B52AA6E4}">
                      <adec:decorative xmlns:adec="http://schemas.microsoft.com/office/drawing/2017/decorative" val="1"/>
                    </a:ext>
                  </a:extLst>
                </p:cNvPr>
                <p:cNvSpPr>
                  <a:spLocks noChangeArrowheads="1"/>
                </p:cNvSpPr>
                <p:nvPr/>
              </p:nvSpPr>
              <p:spPr bwMode="auto">
                <a:xfrm>
                  <a:off x="36442025" y="23336611"/>
                  <a:ext cx="26586"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42" name="Rectangle 665">
                  <a:extLst>
                    <a:ext uri="{FF2B5EF4-FFF2-40B4-BE49-F238E27FC236}">
                      <a16:creationId xmlns:a16="http://schemas.microsoft.com/office/drawing/2014/main" id="{9752DD81-A7F3-4752-9AA9-4EEA37B5F830}"/>
                    </a:ext>
                    <a:ext uri="{C183D7F6-B498-43B3-948B-1728B52AA6E4}">
                      <adec:decorative xmlns:adec="http://schemas.microsoft.com/office/drawing/2017/decorative" val="1"/>
                    </a:ext>
                  </a:extLst>
                </p:cNvPr>
                <p:cNvSpPr>
                  <a:spLocks noChangeArrowheads="1"/>
                </p:cNvSpPr>
                <p:nvPr/>
              </p:nvSpPr>
              <p:spPr bwMode="auto">
                <a:xfrm>
                  <a:off x="36436708" y="23321990"/>
                  <a:ext cx="37221"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43" name="Rectangle 666">
                  <a:extLst>
                    <a:ext uri="{FF2B5EF4-FFF2-40B4-BE49-F238E27FC236}">
                      <a16:creationId xmlns:a16="http://schemas.microsoft.com/office/drawing/2014/main" id="{FAC3E3A6-F6D8-4462-9B49-92CD9A16C8B3}"/>
                    </a:ext>
                    <a:ext uri="{C183D7F6-B498-43B3-948B-1728B52AA6E4}">
                      <adec:decorative xmlns:adec="http://schemas.microsoft.com/office/drawing/2017/decorative" val="1"/>
                    </a:ext>
                  </a:extLst>
                </p:cNvPr>
                <p:cNvSpPr>
                  <a:spLocks noChangeArrowheads="1"/>
                </p:cNvSpPr>
                <p:nvPr/>
              </p:nvSpPr>
              <p:spPr bwMode="auto">
                <a:xfrm>
                  <a:off x="36436708" y="23331294"/>
                  <a:ext cx="37221"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44" name="Rectangle 667">
                  <a:extLst>
                    <a:ext uri="{FF2B5EF4-FFF2-40B4-BE49-F238E27FC236}">
                      <a16:creationId xmlns:a16="http://schemas.microsoft.com/office/drawing/2014/main" id="{7145FB71-A020-4477-98D3-718303B676C8}"/>
                    </a:ext>
                    <a:ext uri="{C183D7F6-B498-43B3-948B-1728B52AA6E4}">
                      <adec:decorative xmlns:adec="http://schemas.microsoft.com/office/drawing/2017/decorative" val="1"/>
                    </a:ext>
                  </a:extLst>
                </p:cNvPr>
                <p:cNvSpPr>
                  <a:spLocks noChangeArrowheads="1"/>
                </p:cNvSpPr>
                <p:nvPr/>
              </p:nvSpPr>
              <p:spPr bwMode="auto">
                <a:xfrm>
                  <a:off x="36436708" y="23327307"/>
                  <a:ext cx="37221" cy="3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45" name="Rectangle 668">
                  <a:extLst>
                    <a:ext uri="{FF2B5EF4-FFF2-40B4-BE49-F238E27FC236}">
                      <a16:creationId xmlns:a16="http://schemas.microsoft.com/office/drawing/2014/main" id="{21D71CDA-F057-4A64-AF88-5EC1DD84A7E3}"/>
                    </a:ext>
                    <a:ext uri="{C183D7F6-B498-43B3-948B-1728B52AA6E4}">
                      <adec:decorative xmlns:adec="http://schemas.microsoft.com/office/drawing/2017/decorative" val="1"/>
                    </a:ext>
                  </a:extLst>
                </p:cNvPr>
                <p:cNvSpPr>
                  <a:spLocks noChangeArrowheads="1"/>
                </p:cNvSpPr>
                <p:nvPr/>
              </p:nvSpPr>
              <p:spPr bwMode="auto">
                <a:xfrm>
                  <a:off x="36436708" y="23327307"/>
                  <a:ext cx="37221" cy="3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46" name="Oval 669">
                  <a:extLst>
                    <a:ext uri="{FF2B5EF4-FFF2-40B4-BE49-F238E27FC236}">
                      <a16:creationId xmlns:a16="http://schemas.microsoft.com/office/drawing/2014/main" id="{F82F6F8A-9B77-47CE-92BD-9E803919A812}"/>
                    </a:ext>
                    <a:ext uri="{C183D7F6-B498-43B3-948B-1728B52AA6E4}">
                      <adec:decorative xmlns:adec="http://schemas.microsoft.com/office/drawing/2017/decorative" val="1"/>
                    </a:ext>
                  </a:extLst>
                </p:cNvPr>
                <p:cNvSpPr>
                  <a:spLocks noChangeArrowheads="1"/>
                </p:cNvSpPr>
                <p:nvPr/>
              </p:nvSpPr>
              <p:spPr bwMode="auto">
                <a:xfrm>
                  <a:off x="36436708" y="23311355"/>
                  <a:ext cx="31903" cy="30574"/>
                </a:xfrm>
                <a:prstGeom prst="ellipse">
                  <a:avLst/>
                </a:pr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47" name="Rectangle 670">
                  <a:extLst>
                    <a:ext uri="{FF2B5EF4-FFF2-40B4-BE49-F238E27FC236}">
                      <a16:creationId xmlns:a16="http://schemas.microsoft.com/office/drawing/2014/main" id="{C0FE089A-C166-4696-A362-0317042A7CFC}"/>
                    </a:ext>
                    <a:ext uri="{C183D7F6-B498-43B3-948B-1728B52AA6E4}">
                      <adec:decorative xmlns:adec="http://schemas.microsoft.com/office/drawing/2017/decorative" val="1"/>
                    </a:ext>
                  </a:extLst>
                </p:cNvPr>
                <p:cNvSpPr>
                  <a:spLocks noChangeArrowheads="1"/>
                </p:cNvSpPr>
                <p:nvPr/>
              </p:nvSpPr>
              <p:spPr bwMode="auto">
                <a:xfrm>
                  <a:off x="36447342" y="23521385"/>
                  <a:ext cx="15952"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48" name="Rectangle 671">
                  <a:extLst>
                    <a:ext uri="{FF2B5EF4-FFF2-40B4-BE49-F238E27FC236}">
                      <a16:creationId xmlns:a16="http://schemas.microsoft.com/office/drawing/2014/main" id="{6E125665-5548-4A83-B8AF-E72B162E4810}"/>
                    </a:ext>
                    <a:ext uri="{C183D7F6-B498-43B3-948B-1728B52AA6E4}">
                      <adec:decorative xmlns:adec="http://schemas.microsoft.com/office/drawing/2017/decorative" val="1"/>
                    </a:ext>
                  </a:extLst>
                </p:cNvPr>
                <p:cNvSpPr>
                  <a:spLocks noChangeArrowheads="1"/>
                </p:cNvSpPr>
                <p:nvPr/>
              </p:nvSpPr>
              <p:spPr bwMode="auto">
                <a:xfrm>
                  <a:off x="36447342" y="23553289"/>
                  <a:ext cx="15952"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49" name="Rectangle 672">
                  <a:extLst>
                    <a:ext uri="{FF2B5EF4-FFF2-40B4-BE49-F238E27FC236}">
                      <a16:creationId xmlns:a16="http://schemas.microsoft.com/office/drawing/2014/main" id="{8716BFCB-1447-432A-A767-2EEF1D5AD372}"/>
                    </a:ext>
                    <a:ext uri="{C183D7F6-B498-43B3-948B-1728B52AA6E4}">
                      <adec:decorative xmlns:adec="http://schemas.microsoft.com/office/drawing/2017/decorative" val="1"/>
                    </a:ext>
                  </a:extLst>
                </p:cNvPr>
                <p:cNvSpPr>
                  <a:spLocks noChangeArrowheads="1"/>
                </p:cNvSpPr>
                <p:nvPr/>
              </p:nvSpPr>
              <p:spPr bwMode="auto">
                <a:xfrm>
                  <a:off x="36442025" y="23526703"/>
                  <a:ext cx="26586"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50" name="Rectangle 673">
                  <a:extLst>
                    <a:ext uri="{FF2B5EF4-FFF2-40B4-BE49-F238E27FC236}">
                      <a16:creationId xmlns:a16="http://schemas.microsoft.com/office/drawing/2014/main" id="{0A82FDDF-E49E-4268-ABC3-600EAD17C6CE}"/>
                    </a:ext>
                    <a:ext uri="{C183D7F6-B498-43B3-948B-1728B52AA6E4}">
                      <adec:decorative xmlns:adec="http://schemas.microsoft.com/office/drawing/2017/decorative" val="1"/>
                    </a:ext>
                  </a:extLst>
                </p:cNvPr>
                <p:cNvSpPr>
                  <a:spLocks noChangeArrowheads="1"/>
                </p:cNvSpPr>
                <p:nvPr/>
              </p:nvSpPr>
              <p:spPr bwMode="auto">
                <a:xfrm>
                  <a:off x="36442025" y="23547971"/>
                  <a:ext cx="26586"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51" name="Rectangle 674">
                  <a:extLst>
                    <a:ext uri="{FF2B5EF4-FFF2-40B4-BE49-F238E27FC236}">
                      <a16:creationId xmlns:a16="http://schemas.microsoft.com/office/drawing/2014/main" id="{D4299A26-9B1F-4E6F-A99C-C651D460EF31}"/>
                    </a:ext>
                    <a:ext uri="{C183D7F6-B498-43B3-948B-1728B52AA6E4}">
                      <adec:decorative xmlns:adec="http://schemas.microsoft.com/office/drawing/2017/decorative" val="1"/>
                    </a:ext>
                  </a:extLst>
                </p:cNvPr>
                <p:cNvSpPr>
                  <a:spLocks noChangeArrowheads="1"/>
                </p:cNvSpPr>
                <p:nvPr/>
              </p:nvSpPr>
              <p:spPr bwMode="auto">
                <a:xfrm>
                  <a:off x="36436708" y="23532020"/>
                  <a:ext cx="37221"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52" name="Rectangle 675">
                  <a:extLst>
                    <a:ext uri="{FF2B5EF4-FFF2-40B4-BE49-F238E27FC236}">
                      <a16:creationId xmlns:a16="http://schemas.microsoft.com/office/drawing/2014/main" id="{2FCA5666-DCC2-4DAC-8047-E37E469E5490}"/>
                    </a:ext>
                    <a:ext uri="{C183D7F6-B498-43B3-948B-1728B52AA6E4}">
                      <adec:decorative xmlns:adec="http://schemas.microsoft.com/office/drawing/2017/decorative" val="1"/>
                    </a:ext>
                  </a:extLst>
                </p:cNvPr>
                <p:cNvSpPr>
                  <a:spLocks noChangeArrowheads="1"/>
                </p:cNvSpPr>
                <p:nvPr/>
              </p:nvSpPr>
              <p:spPr bwMode="auto">
                <a:xfrm>
                  <a:off x="36436708" y="23542654"/>
                  <a:ext cx="37221"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53" name="Rectangle 676">
                  <a:extLst>
                    <a:ext uri="{FF2B5EF4-FFF2-40B4-BE49-F238E27FC236}">
                      <a16:creationId xmlns:a16="http://schemas.microsoft.com/office/drawing/2014/main" id="{0C284F54-306F-4718-B559-96AD8D6D9E61}"/>
                    </a:ext>
                    <a:ext uri="{C183D7F6-B498-43B3-948B-1728B52AA6E4}">
                      <adec:decorative xmlns:adec="http://schemas.microsoft.com/office/drawing/2017/decorative" val="1"/>
                    </a:ext>
                  </a:extLst>
                </p:cNvPr>
                <p:cNvSpPr>
                  <a:spLocks noChangeArrowheads="1"/>
                </p:cNvSpPr>
                <p:nvPr/>
              </p:nvSpPr>
              <p:spPr bwMode="auto">
                <a:xfrm>
                  <a:off x="36436708" y="23537337"/>
                  <a:ext cx="37221"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54" name="Rectangle 677">
                  <a:extLst>
                    <a:ext uri="{FF2B5EF4-FFF2-40B4-BE49-F238E27FC236}">
                      <a16:creationId xmlns:a16="http://schemas.microsoft.com/office/drawing/2014/main" id="{0DF19042-0ED1-4662-A9DC-5FA3662EF87F}"/>
                    </a:ext>
                    <a:ext uri="{C183D7F6-B498-43B3-948B-1728B52AA6E4}">
                      <adec:decorative xmlns:adec="http://schemas.microsoft.com/office/drawing/2017/decorative" val="1"/>
                    </a:ext>
                  </a:extLst>
                </p:cNvPr>
                <p:cNvSpPr>
                  <a:spLocks noChangeArrowheads="1"/>
                </p:cNvSpPr>
                <p:nvPr/>
              </p:nvSpPr>
              <p:spPr bwMode="auto">
                <a:xfrm>
                  <a:off x="36436708" y="23537337"/>
                  <a:ext cx="37221" cy="53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55" name="Oval 678">
                  <a:extLst>
                    <a:ext uri="{FF2B5EF4-FFF2-40B4-BE49-F238E27FC236}">
                      <a16:creationId xmlns:a16="http://schemas.microsoft.com/office/drawing/2014/main" id="{35C46685-EEC6-439A-979D-3CF9901FE4E9}"/>
                    </a:ext>
                    <a:ext uri="{C183D7F6-B498-43B3-948B-1728B52AA6E4}">
                      <adec:decorative xmlns:adec="http://schemas.microsoft.com/office/drawing/2017/decorative" val="1"/>
                    </a:ext>
                  </a:extLst>
                </p:cNvPr>
                <p:cNvSpPr>
                  <a:spLocks noChangeArrowheads="1"/>
                </p:cNvSpPr>
                <p:nvPr/>
              </p:nvSpPr>
              <p:spPr bwMode="auto">
                <a:xfrm>
                  <a:off x="36436708" y="23521385"/>
                  <a:ext cx="31903" cy="31903"/>
                </a:xfrm>
                <a:prstGeom prst="ellipse">
                  <a:avLst/>
                </a:pr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56" name="Line 679">
                  <a:extLst>
                    <a:ext uri="{FF2B5EF4-FFF2-40B4-BE49-F238E27FC236}">
                      <a16:creationId xmlns:a16="http://schemas.microsoft.com/office/drawing/2014/main" id="{E6A0DC1A-4420-492C-AFA8-539E56F76243}"/>
                    </a:ext>
                    <a:ext uri="{C183D7F6-B498-43B3-948B-1728B52AA6E4}">
                      <adec:decorative xmlns:adec="http://schemas.microsoft.com/office/drawing/2017/decorative" val="1"/>
                    </a:ext>
                  </a:extLst>
                </p:cNvPr>
                <p:cNvSpPr>
                  <a:spLocks noChangeShapeType="1"/>
                </p:cNvSpPr>
                <p:nvPr/>
              </p:nvSpPr>
              <p:spPr bwMode="auto">
                <a:xfrm flipV="1">
                  <a:off x="36452659" y="23758002"/>
                  <a:ext cx="0" cy="1079396"/>
                </a:xfrm>
                <a:prstGeom prst="line">
                  <a:avLst/>
                </a:prstGeom>
                <a:noFill/>
                <a:ln w="63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57" name="Line 680">
                  <a:extLst>
                    <a:ext uri="{FF2B5EF4-FFF2-40B4-BE49-F238E27FC236}">
                      <a16:creationId xmlns:a16="http://schemas.microsoft.com/office/drawing/2014/main" id="{6F1EA89A-13FC-4A69-B8EC-1893F500CF9E}"/>
                    </a:ext>
                    <a:ext uri="{C183D7F6-B498-43B3-948B-1728B52AA6E4}">
                      <adec:decorative xmlns:adec="http://schemas.microsoft.com/office/drawing/2017/decorative" val="1"/>
                    </a:ext>
                  </a:extLst>
                </p:cNvPr>
                <p:cNvSpPr>
                  <a:spLocks noChangeShapeType="1"/>
                </p:cNvSpPr>
                <p:nvPr/>
              </p:nvSpPr>
              <p:spPr bwMode="auto">
                <a:xfrm>
                  <a:off x="36452659" y="25557881"/>
                  <a:ext cx="0" cy="190091"/>
                </a:xfrm>
                <a:prstGeom prst="line">
                  <a:avLst/>
                </a:prstGeom>
                <a:noFill/>
                <a:ln w="63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58" name="Rectangle 681">
                  <a:extLst>
                    <a:ext uri="{FF2B5EF4-FFF2-40B4-BE49-F238E27FC236}">
                      <a16:creationId xmlns:a16="http://schemas.microsoft.com/office/drawing/2014/main" id="{B2025CF8-7737-44BD-9D52-16023E452301}"/>
                    </a:ext>
                    <a:ext uri="{C183D7F6-B498-43B3-948B-1728B52AA6E4}">
                      <adec:decorative xmlns:adec="http://schemas.microsoft.com/office/drawing/2017/decorative" val="1"/>
                    </a:ext>
                  </a:extLst>
                </p:cNvPr>
                <p:cNvSpPr>
                  <a:spLocks noChangeArrowheads="1"/>
                </p:cNvSpPr>
                <p:nvPr/>
              </p:nvSpPr>
              <p:spPr bwMode="auto">
                <a:xfrm>
                  <a:off x="36390183" y="24837397"/>
                  <a:ext cx="130272" cy="7204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59" name="Freeform 682">
                  <a:extLst>
                    <a:ext uri="{FF2B5EF4-FFF2-40B4-BE49-F238E27FC236}">
                      <a16:creationId xmlns:a16="http://schemas.microsoft.com/office/drawing/2014/main" id="{AE06A302-CDEE-427A-B071-073135D1F1B8}"/>
                    </a:ext>
                    <a:ext uri="{C183D7F6-B498-43B3-948B-1728B52AA6E4}">
                      <adec:decorative xmlns:adec="http://schemas.microsoft.com/office/drawing/2017/decorative" val="1"/>
                    </a:ext>
                  </a:extLst>
                </p:cNvPr>
                <p:cNvSpPr>
                  <a:spLocks/>
                </p:cNvSpPr>
                <p:nvPr/>
              </p:nvSpPr>
              <p:spPr bwMode="auto">
                <a:xfrm>
                  <a:off x="36390183" y="24837397"/>
                  <a:ext cx="130272" cy="720483"/>
                </a:xfrm>
                <a:custGeom>
                  <a:avLst/>
                  <a:gdLst>
                    <a:gd name="T0" fmla="*/ 0 w 25"/>
                    <a:gd name="T1" fmla="*/ 0 h 137"/>
                    <a:gd name="T2" fmla="*/ 0 w 25"/>
                    <a:gd name="T3" fmla="*/ 137 h 137"/>
                    <a:gd name="T4" fmla="*/ 25 w 25"/>
                    <a:gd name="T5" fmla="*/ 137 h 137"/>
                    <a:gd name="T6" fmla="*/ 25 w 25"/>
                    <a:gd name="T7" fmla="*/ 0 h 137"/>
                    <a:gd name="T8" fmla="*/ 0 w 25"/>
                    <a:gd name="T9" fmla="*/ 0 h 137"/>
                    <a:gd name="T10" fmla="*/ 0 w 25"/>
                    <a:gd name="T11" fmla="*/ 0 h 137"/>
                  </a:gdLst>
                  <a:ahLst/>
                  <a:cxnLst>
                    <a:cxn ang="0">
                      <a:pos x="T0" y="T1"/>
                    </a:cxn>
                    <a:cxn ang="0">
                      <a:pos x="T2" y="T3"/>
                    </a:cxn>
                    <a:cxn ang="0">
                      <a:pos x="T4" y="T5"/>
                    </a:cxn>
                    <a:cxn ang="0">
                      <a:pos x="T6" y="T7"/>
                    </a:cxn>
                    <a:cxn ang="0">
                      <a:pos x="T8" y="T9"/>
                    </a:cxn>
                    <a:cxn ang="0">
                      <a:pos x="T10" y="T11"/>
                    </a:cxn>
                  </a:cxnLst>
                  <a:rect l="0" t="0" r="r" b="b"/>
                  <a:pathLst>
                    <a:path w="25" h="137">
                      <a:moveTo>
                        <a:pt x="0" y="0"/>
                      </a:moveTo>
                      <a:lnTo>
                        <a:pt x="0" y="137"/>
                      </a:lnTo>
                      <a:lnTo>
                        <a:pt x="25" y="137"/>
                      </a:lnTo>
                      <a:lnTo>
                        <a:pt x="25" y="0"/>
                      </a:lnTo>
                      <a:lnTo>
                        <a:pt x="0" y="0"/>
                      </a:lnTo>
                      <a:lnTo>
                        <a:pt x="0" y="0"/>
                      </a:ln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60" name="Line 683">
                  <a:extLst>
                    <a:ext uri="{FF2B5EF4-FFF2-40B4-BE49-F238E27FC236}">
                      <a16:creationId xmlns:a16="http://schemas.microsoft.com/office/drawing/2014/main" id="{64A86571-3318-4A56-AADD-83FC1BF92D33}"/>
                    </a:ext>
                    <a:ext uri="{C183D7F6-B498-43B3-948B-1728B52AA6E4}">
                      <adec:decorative xmlns:adec="http://schemas.microsoft.com/office/drawing/2017/decorative" val="1"/>
                    </a:ext>
                  </a:extLst>
                </p:cNvPr>
                <p:cNvSpPr>
                  <a:spLocks noChangeShapeType="1"/>
                </p:cNvSpPr>
                <p:nvPr/>
              </p:nvSpPr>
              <p:spPr bwMode="auto">
                <a:xfrm>
                  <a:off x="36390183" y="25157760"/>
                  <a:ext cx="130272" cy="0"/>
                </a:xfrm>
                <a:prstGeom prst="line">
                  <a:avLst/>
                </a:prstGeom>
                <a:noFill/>
                <a:ln w="190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61" name="Rectangle 687">
                  <a:extLst>
                    <a:ext uri="{FF2B5EF4-FFF2-40B4-BE49-F238E27FC236}">
                      <a16:creationId xmlns:a16="http://schemas.microsoft.com/office/drawing/2014/main" id="{5D86B0E8-627A-4DB3-94E6-3F866A90B60C}"/>
                    </a:ext>
                  </a:extLst>
                </p:cNvPr>
                <p:cNvSpPr>
                  <a:spLocks noChangeArrowheads="1"/>
                </p:cNvSpPr>
                <p:nvPr/>
              </p:nvSpPr>
              <p:spPr bwMode="auto">
                <a:xfrm>
                  <a:off x="31341771" y="25639051"/>
                  <a:ext cx="119464" cy="25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cs typeface="Arial" panose="020B0604020202020204" pitchFamily="34" charset="0"/>
                    </a:rPr>
                    <a:t>0</a:t>
                  </a:r>
                </a:p>
              </p:txBody>
            </p:sp>
            <p:sp>
              <p:nvSpPr>
                <p:cNvPr id="962" name="Rectangle 688">
                  <a:extLst>
                    <a:ext uri="{FF2B5EF4-FFF2-40B4-BE49-F238E27FC236}">
                      <a16:creationId xmlns:a16="http://schemas.microsoft.com/office/drawing/2014/main" id="{86A2F31A-CFA5-4EF3-A4F8-634D3F6D3ACD}"/>
                    </a:ext>
                  </a:extLst>
                </p:cNvPr>
                <p:cNvSpPr>
                  <a:spLocks noChangeArrowheads="1"/>
                </p:cNvSpPr>
                <p:nvPr/>
              </p:nvSpPr>
              <p:spPr bwMode="auto">
                <a:xfrm>
                  <a:off x="31283281" y="24560984"/>
                  <a:ext cx="238927" cy="25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effectLst/>
                      <a:cs typeface="Arial" panose="020B0604020202020204" pitchFamily="34" charset="0"/>
                    </a:rPr>
                    <a:t>10</a:t>
                  </a:r>
                </a:p>
              </p:txBody>
            </p:sp>
            <p:sp>
              <p:nvSpPr>
                <p:cNvPr id="963" name="Rectangle 689">
                  <a:extLst>
                    <a:ext uri="{FF2B5EF4-FFF2-40B4-BE49-F238E27FC236}">
                      <a16:creationId xmlns:a16="http://schemas.microsoft.com/office/drawing/2014/main" id="{4A278FE8-FEC0-4B4D-8BF7-486C8B0CE2E1}"/>
                    </a:ext>
                  </a:extLst>
                </p:cNvPr>
                <p:cNvSpPr>
                  <a:spLocks noChangeArrowheads="1"/>
                </p:cNvSpPr>
                <p:nvPr/>
              </p:nvSpPr>
              <p:spPr bwMode="auto">
                <a:xfrm>
                  <a:off x="31283281" y="23481588"/>
                  <a:ext cx="238927" cy="25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effectLst/>
                      <a:cs typeface="Arial" panose="020B0604020202020204" pitchFamily="34" charset="0"/>
                    </a:rPr>
                    <a:t>20</a:t>
                  </a:r>
                </a:p>
              </p:txBody>
            </p:sp>
            <p:sp>
              <p:nvSpPr>
                <p:cNvPr id="964" name="Rectangle 690">
                  <a:extLst>
                    <a:ext uri="{FF2B5EF4-FFF2-40B4-BE49-F238E27FC236}">
                      <a16:creationId xmlns:a16="http://schemas.microsoft.com/office/drawing/2014/main" id="{0F53B807-8539-42F1-BC1A-57526C0480C5}"/>
                    </a:ext>
                  </a:extLst>
                </p:cNvPr>
                <p:cNvSpPr>
                  <a:spLocks noChangeArrowheads="1"/>
                </p:cNvSpPr>
                <p:nvPr/>
              </p:nvSpPr>
              <p:spPr bwMode="auto">
                <a:xfrm>
                  <a:off x="31283281" y="22407509"/>
                  <a:ext cx="238927" cy="25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effectLst/>
                      <a:cs typeface="Arial" panose="020B0604020202020204" pitchFamily="34" charset="0"/>
                    </a:rPr>
                    <a:t>30</a:t>
                  </a:r>
                </a:p>
              </p:txBody>
            </p:sp>
            <p:sp>
              <p:nvSpPr>
                <p:cNvPr id="965" name="Line 692">
                  <a:extLst>
                    <a:ext uri="{FF2B5EF4-FFF2-40B4-BE49-F238E27FC236}">
                      <a16:creationId xmlns:a16="http://schemas.microsoft.com/office/drawing/2014/main" id="{4B9F922D-560B-493F-B124-CAE3106B5CD5}"/>
                    </a:ext>
                    <a:ext uri="{C183D7F6-B498-43B3-948B-1728B52AA6E4}">
                      <adec:decorative xmlns:adec="http://schemas.microsoft.com/office/drawing/2017/decorative" val="1"/>
                    </a:ext>
                  </a:extLst>
                </p:cNvPr>
                <p:cNvSpPr>
                  <a:spLocks noChangeShapeType="1"/>
                </p:cNvSpPr>
                <p:nvPr/>
              </p:nvSpPr>
              <p:spPr bwMode="auto">
                <a:xfrm>
                  <a:off x="31564804" y="26294316"/>
                  <a:ext cx="5702720" cy="0"/>
                </a:xfrm>
                <a:prstGeom prst="line">
                  <a:avLst/>
                </a:prstGeom>
                <a:noFill/>
                <a:ln w="63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66" name="Rectangle 693">
                  <a:extLst>
                    <a:ext uri="{FF2B5EF4-FFF2-40B4-BE49-F238E27FC236}">
                      <a16:creationId xmlns:a16="http://schemas.microsoft.com/office/drawing/2014/main" id="{A24605FC-4DF3-44B7-A590-CACA541DAE3E}"/>
                    </a:ext>
                  </a:extLst>
                </p:cNvPr>
                <p:cNvSpPr>
                  <a:spLocks noChangeArrowheads="1"/>
                </p:cNvSpPr>
                <p:nvPr/>
              </p:nvSpPr>
              <p:spPr bwMode="auto">
                <a:xfrm>
                  <a:off x="32152420" y="26331537"/>
                  <a:ext cx="484726" cy="25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cs typeface="Arial" panose="020B0604020202020204" pitchFamily="34" charset="0"/>
                    </a:rPr>
                    <a:t>Wrist</a:t>
                  </a:r>
                </a:p>
              </p:txBody>
            </p:sp>
            <p:sp>
              <p:nvSpPr>
                <p:cNvPr id="967" name="Rectangle 694">
                  <a:extLst>
                    <a:ext uri="{FF2B5EF4-FFF2-40B4-BE49-F238E27FC236}">
                      <a16:creationId xmlns:a16="http://schemas.microsoft.com/office/drawing/2014/main" id="{102650B3-5B48-47A2-A48D-15015CDF4F78}"/>
                    </a:ext>
                  </a:extLst>
                </p:cNvPr>
                <p:cNvSpPr>
                  <a:spLocks noChangeArrowheads="1"/>
                </p:cNvSpPr>
                <p:nvPr/>
              </p:nvSpPr>
              <p:spPr bwMode="auto">
                <a:xfrm>
                  <a:off x="33497676" y="26331537"/>
                  <a:ext cx="561076" cy="25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cs typeface="Arial" panose="020B0604020202020204" pitchFamily="34" charset="0"/>
                    </a:rPr>
                    <a:t>Chest</a:t>
                  </a:r>
                </a:p>
              </p:txBody>
            </p:sp>
            <p:sp>
              <p:nvSpPr>
                <p:cNvPr id="968" name="Rectangle 695">
                  <a:extLst>
                    <a:ext uri="{FF2B5EF4-FFF2-40B4-BE49-F238E27FC236}">
                      <a16:creationId xmlns:a16="http://schemas.microsoft.com/office/drawing/2014/main" id="{CD32D0F8-0DBB-4E28-9D11-7791B735C849}"/>
                    </a:ext>
                  </a:extLst>
                </p:cNvPr>
                <p:cNvSpPr>
                  <a:spLocks noChangeArrowheads="1"/>
                </p:cNvSpPr>
                <p:nvPr/>
              </p:nvSpPr>
              <p:spPr bwMode="auto">
                <a:xfrm>
                  <a:off x="34885471" y="26331537"/>
                  <a:ext cx="429532" cy="25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effectLst/>
                      <a:cs typeface="Arial" panose="020B0604020202020204" pitchFamily="34" charset="0"/>
                    </a:rPr>
                    <a:t>Foot</a:t>
                  </a:r>
                </a:p>
              </p:txBody>
            </p:sp>
            <p:sp>
              <p:nvSpPr>
                <p:cNvPr id="969" name="Rectangle 696">
                  <a:extLst>
                    <a:ext uri="{FF2B5EF4-FFF2-40B4-BE49-F238E27FC236}">
                      <a16:creationId xmlns:a16="http://schemas.microsoft.com/office/drawing/2014/main" id="{6074D661-1590-41C7-9694-70EB2427B2FF}"/>
                    </a:ext>
                  </a:extLst>
                </p:cNvPr>
                <p:cNvSpPr>
                  <a:spLocks noChangeArrowheads="1"/>
                </p:cNvSpPr>
                <p:nvPr/>
              </p:nvSpPr>
              <p:spPr bwMode="auto">
                <a:xfrm>
                  <a:off x="36221423" y="26331537"/>
                  <a:ext cx="514097" cy="25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effectLst/>
                      <a:cs typeface="Arial" panose="020B0604020202020204" pitchFamily="34" charset="0"/>
                    </a:rPr>
                    <a:t>Head</a:t>
                  </a:r>
                </a:p>
              </p:txBody>
            </p:sp>
            <p:sp>
              <p:nvSpPr>
                <p:cNvPr id="970" name="Rectangle 697">
                  <a:extLst>
                    <a:ext uri="{FF2B5EF4-FFF2-40B4-BE49-F238E27FC236}">
                      <a16:creationId xmlns:a16="http://schemas.microsoft.com/office/drawing/2014/main" id="{FBED5016-91BF-4980-8895-9B0AFAD0B53C}"/>
                    </a:ext>
                  </a:extLst>
                </p:cNvPr>
                <p:cNvSpPr>
                  <a:spLocks noChangeArrowheads="1"/>
                </p:cNvSpPr>
                <p:nvPr/>
              </p:nvSpPr>
              <p:spPr bwMode="auto">
                <a:xfrm rot="16200000">
                  <a:off x="29830565" y="24093963"/>
                  <a:ext cx="23083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cs typeface="Arial" panose="020B0604020202020204" pitchFamily="34" charset="0"/>
                    </a:rPr>
                    <a:t>Log2(</a:t>
                  </a:r>
                  <a:r>
                    <a:rPr kumimoji="0" lang="en-US" altLang="en-US" sz="2000" b="0" i="0" u="none" strike="noStrike" cap="none" normalizeH="0" baseline="0" dirty="0" err="1">
                      <a:ln>
                        <a:noFill/>
                      </a:ln>
                      <a:effectLst/>
                      <a:cs typeface="Arial" panose="020B0604020202020204" pitchFamily="34" charset="0"/>
                    </a:rPr>
                    <a:t>pg</a:t>
                  </a:r>
                  <a:r>
                    <a:rPr kumimoji="0" lang="en-US" altLang="en-US" sz="2000" b="0" i="0" u="none" strike="noStrike" cap="none" normalizeH="0" baseline="0" dirty="0">
                      <a:ln>
                        <a:noFill/>
                      </a:ln>
                      <a:effectLst/>
                      <a:cs typeface="Arial" panose="020B0604020202020204" pitchFamily="34" charset="0"/>
                    </a:rPr>
                    <a:t>/PDMS Bar)</a:t>
                  </a:r>
                </a:p>
              </p:txBody>
            </p:sp>
            <p:sp>
              <p:nvSpPr>
                <p:cNvPr id="971" name="Rectangle 698">
                  <a:extLst>
                    <a:ext uri="{FF2B5EF4-FFF2-40B4-BE49-F238E27FC236}">
                      <a16:creationId xmlns:a16="http://schemas.microsoft.com/office/drawing/2014/main" id="{72A64D7F-5900-44B7-A59F-6E69F884901A}"/>
                    </a:ext>
                    <a:ext uri="{C183D7F6-B498-43B3-948B-1728B52AA6E4}">
                      <adec:decorative xmlns:adec="http://schemas.microsoft.com/office/drawing/2017/decorative" val="1"/>
                    </a:ext>
                  </a:extLst>
                </p:cNvPr>
                <p:cNvSpPr>
                  <a:spLocks noChangeArrowheads="1"/>
                </p:cNvSpPr>
                <p:nvPr/>
              </p:nvSpPr>
              <p:spPr bwMode="auto">
                <a:xfrm rot="16200000">
                  <a:off x="31321256" y="23633795"/>
                  <a:ext cx="59061" cy="25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effectLst/>
                      <a:cs typeface="Arial" panose="020B0604020202020204" pitchFamily="34" charset="0"/>
                    </a:rPr>
                    <a:t> </a:t>
                  </a:r>
                </a:p>
              </p:txBody>
            </p:sp>
            <p:sp>
              <p:nvSpPr>
                <p:cNvPr id="979" name="Line 590">
                  <a:extLst>
                    <a:ext uri="{FF2B5EF4-FFF2-40B4-BE49-F238E27FC236}">
                      <a16:creationId xmlns:a16="http://schemas.microsoft.com/office/drawing/2014/main" id="{56024E8B-F677-4FE1-B777-DD31FFD1D22B}"/>
                    </a:ext>
                  </a:extLst>
                </p:cNvPr>
                <p:cNvSpPr>
                  <a:spLocks noChangeShapeType="1"/>
                </p:cNvSpPr>
                <p:nvPr/>
              </p:nvSpPr>
              <p:spPr bwMode="auto">
                <a:xfrm flipV="1">
                  <a:off x="39563669" y="21824831"/>
                  <a:ext cx="0" cy="73112"/>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80" name="Line 591">
                  <a:extLst>
                    <a:ext uri="{FF2B5EF4-FFF2-40B4-BE49-F238E27FC236}">
                      <a16:creationId xmlns:a16="http://schemas.microsoft.com/office/drawing/2014/main" id="{FBB11AB2-0138-4CFA-8676-2BE450AF2AA1}"/>
                    </a:ext>
                  </a:extLst>
                </p:cNvPr>
                <p:cNvSpPr>
                  <a:spLocks noChangeShapeType="1"/>
                </p:cNvSpPr>
                <p:nvPr/>
              </p:nvSpPr>
              <p:spPr bwMode="auto">
                <a:xfrm>
                  <a:off x="39563669" y="21824831"/>
                  <a:ext cx="2714441" cy="0"/>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sp>
              <p:nvSpPr>
                <p:cNvPr id="981" name="Line 592">
                  <a:extLst>
                    <a:ext uri="{FF2B5EF4-FFF2-40B4-BE49-F238E27FC236}">
                      <a16:creationId xmlns:a16="http://schemas.microsoft.com/office/drawing/2014/main" id="{9854F3FD-6FBE-43D7-A5D8-078D64F1DE13}"/>
                    </a:ext>
                  </a:extLst>
                </p:cNvPr>
                <p:cNvSpPr>
                  <a:spLocks noChangeShapeType="1"/>
                </p:cNvSpPr>
                <p:nvPr/>
              </p:nvSpPr>
              <p:spPr bwMode="auto">
                <a:xfrm>
                  <a:off x="42278110" y="21824831"/>
                  <a:ext cx="0" cy="73112"/>
                </a:xfrm>
                <a:prstGeom prst="line">
                  <a:avLst/>
                </a:prstGeom>
                <a:noFill/>
                <a:ln w="63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latin typeface="Arial" panose="020B0604020202020204" pitchFamily="34" charset="0"/>
                    <a:cs typeface="Arial" panose="020B0604020202020204" pitchFamily="34" charset="0"/>
                  </a:endParaRPr>
                </a:p>
              </p:txBody>
            </p:sp>
          </p:grpSp>
        </p:grpSp>
      </p:grpSp>
    </p:spTree>
    <p:extLst>
      <p:ext uri="{BB962C8B-B14F-4D97-AF65-F5344CB8AC3E}">
        <p14:creationId xmlns:p14="http://schemas.microsoft.com/office/powerpoint/2010/main" val="9518698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7592</TotalTime>
  <Words>1178</Words>
  <Application>Microsoft Office PowerPoint</Application>
  <PresentationFormat>Custom</PresentationFormat>
  <Paragraphs>115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YaleNew</vt:lpstr>
      <vt:lpstr>Office Theme</vt:lpstr>
      <vt:lpstr>Title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Pollitt, Krystal</dc:creator>
  <cp:lastModifiedBy>Lin, Elizabeth</cp:lastModifiedBy>
  <cp:revision>196</cp:revision>
  <dcterms:created xsi:type="dcterms:W3CDTF">2018-05-30T18:08:54Z</dcterms:created>
  <dcterms:modified xsi:type="dcterms:W3CDTF">2020-09-03T19:02:18Z</dcterms:modified>
</cp:coreProperties>
</file>