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482" r:id="rId2"/>
    <p:sldId id="465" r:id="rId3"/>
    <p:sldId id="503" r:id="rId4"/>
    <p:sldId id="483" r:id="rId5"/>
    <p:sldId id="518" r:id="rId6"/>
    <p:sldId id="505" r:id="rId7"/>
    <p:sldId id="516" r:id="rId8"/>
    <p:sldId id="519" r:id="rId9"/>
    <p:sldId id="437" r:id="rId10"/>
    <p:sldId id="521" r:id="rId11"/>
    <p:sldId id="490" r:id="rId12"/>
    <p:sldId id="513" r:id="rId13"/>
    <p:sldId id="520" r:id="rId14"/>
    <p:sldId id="514" r:id="rId15"/>
    <p:sldId id="517" r:id="rId16"/>
    <p:sldId id="491" r:id="rId17"/>
    <p:sldId id="509" r:id="rId18"/>
    <p:sldId id="5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Carroll" initials="GC" lastIdx="2" clrIdx="0">
    <p:extLst/>
  </p:cmAuthor>
  <p:cmAuthor id="2" name="Grace Carroll" initials="GC [2]" lastIdx="1" clrIdx="1">
    <p:extLst/>
  </p:cmAuthor>
  <p:cmAuthor id="3" name="Grace Carroll" initials="GC [3]" lastIdx="1" clrIdx="2">
    <p:extLst/>
  </p:cmAuthor>
  <p:cmAuthor id="4" name="Grace Carroll" initials="GC [4]" lastIdx="1" clrIdx="3">
    <p:extLst/>
  </p:cmAuthor>
  <p:cmAuthor id="5" name="Grace Carroll" initials="GC [5]" lastIdx="1" clrIdx="4">
    <p:extLst/>
  </p:cmAuthor>
  <p:cmAuthor id="6" name="Grace Carroll" initials="GC [6]" lastIdx="1" clrIdx="5">
    <p:extLst/>
  </p:cmAuthor>
  <p:cmAuthor id="7" name="Grace Carroll" initials="GC [7]" lastIdx="1" clrIdx="6">
    <p:extLst/>
  </p:cmAuthor>
  <p:cmAuthor id="8" name="Grace Carroll" initials="GC [8]" lastIdx="1" clrIdx="7">
    <p:extLst/>
  </p:cmAuthor>
  <p:cmAuthor id="9" name="Grace Carroll" initials="GC [9]" lastIdx="1" clrIdx="8">
    <p:extLst/>
  </p:cmAuthor>
  <p:cmAuthor id="10" name="Grace Carroll" initials="GC [10]" lastIdx="1" clrIdx="9">
    <p:extLst/>
  </p:cmAuthor>
  <p:cmAuthor id="11" name="Grace Carroll" initials="GC [11]" lastIdx="1" clrIdx="10">
    <p:extLst/>
  </p:cmAuthor>
  <p:cmAuthor id="12" name="Grace Carroll" initials="GC [12]" lastIdx="1" clrIdx="11">
    <p:extLst/>
  </p:cmAuthor>
  <p:cmAuthor id="13" name="Grace Carroll" initials="GC [13]" lastIdx="1" clrIdx="12">
    <p:extLst/>
  </p:cmAuthor>
  <p:cmAuthor id="14" name="Grace Carroll" initials="GC [14]" lastIdx="1" clrIdx="13">
    <p:extLst/>
  </p:cmAuthor>
  <p:cmAuthor id="15" name="Grace Carroll" initials="GC [15]" lastIdx="1" clrIdx="14">
    <p:extLst/>
  </p:cmAuthor>
  <p:cmAuthor id="16" name="Grace Carroll" initials="GC [16]" lastIdx="1" clrIdx="15">
    <p:extLst/>
  </p:cmAuthor>
  <p:cmAuthor id="17" name="Grace Carroll" initials="GC [17]" lastIdx="1" clrIdx="16">
    <p:extLst/>
  </p:cmAuthor>
  <p:cmAuthor id="18" name="Grace Carroll" initials="GC [18]" lastIdx="1" clrIdx="17">
    <p:extLst/>
  </p:cmAuthor>
  <p:cmAuthor id="19" name="Grace Carroll" initials="GC [19]" lastIdx="1" clrIdx="18">
    <p:extLst/>
  </p:cmAuthor>
  <p:cmAuthor id="20" name="Grace Carroll" initials="GC [20]" lastIdx="1" clrIdx="19">
    <p:extLst/>
  </p:cmAuthor>
  <p:cmAuthor id="21" name="Microsoft Office User" initials="Office" lastIdx="33" clrIdx="20">
    <p:extLst/>
  </p:cmAuthor>
  <p:cmAuthor id="22" name="Microsoft Office User" initials="Office [2]" lastIdx="1" clrIdx="21">
    <p:extLst/>
  </p:cmAuthor>
  <p:cmAuthor id="23" name="Microsoft Office User" initials="Office [3]" lastIdx="1" clrIdx="22">
    <p:extLst/>
  </p:cmAuthor>
  <p:cmAuthor id="24" name="Microsoft Office User" initials="Office [4]" lastIdx="1" clrIdx="23">
    <p:extLst/>
  </p:cmAuthor>
  <p:cmAuthor id="25" name="Microsoft Office User" initials="Office [5]" lastIdx="1" clrIdx="24">
    <p:extLst/>
  </p:cmAuthor>
  <p:cmAuthor id="26" name="Buccini, Gabriela" initials="BG" lastIdx="9" clrIdx="2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8CA"/>
    <a:srgbClr val="445369"/>
    <a:srgbClr val="8397B0"/>
    <a:srgbClr val="B57BA8"/>
    <a:srgbClr val="44536A"/>
    <a:srgbClr val="59A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62" autoAdjust="0"/>
    <p:restoredTop sz="54539" autoAdjust="0"/>
  </p:normalViewPr>
  <p:slideViewPr>
    <p:cSldViewPr snapToGrid="0" snapToObjects="1">
      <p:cViewPr varScale="1">
        <p:scale>
          <a:sx n="67" d="100"/>
          <a:sy n="67" d="100"/>
        </p:scale>
        <p:origin x="16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EDF369-D5E9-BE49-875F-D0E8CE682F3A}" type="doc">
      <dgm:prSet loTypeId="urn:microsoft.com/office/officeart/2005/8/layout/hProcess9" loCatId="process" qsTypeId="urn:microsoft.com/office/officeart/2005/8/quickstyle/simple4" qsCatId="simple" csTypeId="urn:microsoft.com/office/officeart/2005/8/colors/accent1_2" csCatId="accent1" phldr="1"/>
      <dgm:spPr/>
    </dgm:pt>
    <dgm:pt modelId="{215AEA98-5A6E-C147-AAF1-AF0AA65DFDFB}">
      <dgm:prSet phldrT="[Text]"/>
      <dgm:spPr>
        <a:solidFill>
          <a:srgbClr val="B57BA8"/>
        </a:solidFill>
      </dgm:spPr>
      <dgm:t>
        <a:bodyPr/>
        <a:lstStyle/>
        <a:p>
          <a:r>
            <a:rPr lang="en-US" b="0" i="0" dirty="0">
              <a:solidFill>
                <a:schemeClr val="bg1"/>
              </a:solidFill>
              <a:latin typeface="Calibri Light" charset="0"/>
              <a:ea typeface="Calibri Light" charset="0"/>
              <a:cs typeface="Calibri Light" charset="0"/>
            </a:rPr>
            <a:t>2. Plan</a:t>
          </a:r>
        </a:p>
      </dgm:t>
    </dgm:pt>
    <dgm:pt modelId="{BC3964ED-3AE9-2D46-823D-4C88B9FFB349}" type="parTrans" cxnId="{E0C85EFA-F320-7F45-924E-BE5587DC6D9B}">
      <dgm:prSet/>
      <dgm:spPr/>
      <dgm:t>
        <a:bodyPr/>
        <a:lstStyle/>
        <a:p>
          <a:endParaRPr lang="en-US" b="0" i="0">
            <a:latin typeface="Calibri Light" charset="0"/>
            <a:ea typeface="Calibri Light" charset="0"/>
            <a:cs typeface="Calibri Light" charset="0"/>
          </a:endParaRPr>
        </a:p>
      </dgm:t>
    </dgm:pt>
    <dgm:pt modelId="{8BE6BAC9-4033-9744-A587-BF900BAD9D65}" type="sibTrans" cxnId="{E0C85EFA-F320-7F45-924E-BE5587DC6D9B}">
      <dgm:prSet/>
      <dgm:spPr/>
      <dgm:t>
        <a:bodyPr/>
        <a:lstStyle/>
        <a:p>
          <a:endParaRPr lang="en-US" b="0" i="0">
            <a:latin typeface="Calibri Light" charset="0"/>
            <a:ea typeface="Calibri Light" charset="0"/>
            <a:cs typeface="Calibri Light" charset="0"/>
          </a:endParaRPr>
        </a:p>
      </dgm:t>
    </dgm:pt>
    <dgm:pt modelId="{9F4BD524-C0AD-7945-8C99-0CBEB24887C3}">
      <dgm:prSet phldrT="[Text]"/>
      <dgm:spPr>
        <a:solidFill>
          <a:srgbClr val="B57BA8"/>
        </a:solidFill>
      </dgm:spPr>
      <dgm:t>
        <a:bodyPr/>
        <a:lstStyle/>
        <a:p>
          <a:r>
            <a:rPr lang="en-US" b="0" i="0" dirty="0">
              <a:solidFill>
                <a:schemeClr val="bg1"/>
              </a:solidFill>
              <a:latin typeface="Calibri Light" charset="0"/>
              <a:ea typeface="Calibri Light" charset="0"/>
              <a:cs typeface="Calibri Light" charset="0"/>
            </a:rPr>
            <a:t>4.Finalize</a:t>
          </a:r>
        </a:p>
      </dgm:t>
    </dgm:pt>
    <dgm:pt modelId="{6B381DAB-CBCC-7843-8379-CF5D61F2F3CC}" type="parTrans" cxnId="{509F58EF-B170-3F4B-A058-BCA140EC34B7}">
      <dgm:prSet/>
      <dgm:spPr/>
      <dgm:t>
        <a:bodyPr/>
        <a:lstStyle/>
        <a:p>
          <a:endParaRPr lang="en-US" b="0" i="0">
            <a:latin typeface="Calibri Light" charset="0"/>
            <a:ea typeface="Calibri Light" charset="0"/>
            <a:cs typeface="Calibri Light" charset="0"/>
          </a:endParaRPr>
        </a:p>
      </dgm:t>
    </dgm:pt>
    <dgm:pt modelId="{8EA6A200-B290-854F-8739-E339A53D18B3}" type="sibTrans" cxnId="{509F58EF-B170-3F4B-A058-BCA140EC34B7}">
      <dgm:prSet/>
      <dgm:spPr/>
      <dgm:t>
        <a:bodyPr/>
        <a:lstStyle/>
        <a:p>
          <a:endParaRPr lang="en-US" b="0" i="0">
            <a:latin typeface="Calibri Light" charset="0"/>
            <a:ea typeface="Calibri Light" charset="0"/>
            <a:cs typeface="Calibri Light" charset="0"/>
          </a:endParaRPr>
        </a:p>
      </dgm:t>
    </dgm:pt>
    <dgm:pt modelId="{D0339196-143A-5D49-8222-DF48BD75DC4C}">
      <dgm:prSet phldrT="[Text]"/>
      <dgm:spPr>
        <a:solidFill>
          <a:srgbClr val="B57BA8"/>
        </a:solidFill>
      </dgm:spPr>
      <dgm:t>
        <a:bodyPr/>
        <a:lstStyle/>
        <a:p>
          <a:r>
            <a:rPr lang="en-US" b="0" i="0" dirty="0">
              <a:solidFill>
                <a:schemeClr val="bg1"/>
              </a:solidFill>
              <a:latin typeface="Calibri Light" charset="0"/>
              <a:ea typeface="Calibri Light" charset="0"/>
              <a:cs typeface="Calibri Light" charset="0"/>
            </a:rPr>
            <a:t>3. Add</a:t>
          </a:r>
        </a:p>
      </dgm:t>
    </dgm:pt>
    <dgm:pt modelId="{2032F579-6D8D-B841-AD47-048F76168E64}" type="parTrans" cxnId="{777CE7CD-0EA1-974E-BD3A-A135B6198232}">
      <dgm:prSet/>
      <dgm:spPr/>
      <dgm:t>
        <a:bodyPr/>
        <a:lstStyle/>
        <a:p>
          <a:endParaRPr lang="en-US" b="0" i="0">
            <a:latin typeface="Calibri Light" charset="0"/>
            <a:ea typeface="Calibri Light" charset="0"/>
            <a:cs typeface="Calibri Light" charset="0"/>
          </a:endParaRPr>
        </a:p>
      </dgm:t>
    </dgm:pt>
    <dgm:pt modelId="{1329784B-FB1D-184E-84BF-B3DE5BDEA2B6}" type="sibTrans" cxnId="{777CE7CD-0EA1-974E-BD3A-A135B6198232}">
      <dgm:prSet/>
      <dgm:spPr/>
      <dgm:t>
        <a:bodyPr/>
        <a:lstStyle/>
        <a:p>
          <a:endParaRPr lang="en-US" b="0" i="0">
            <a:latin typeface="Calibri Light" charset="0"/>
            <a:ea typeface="Calibri Light" charset="0"/>
            <a:cs typeface="Calibri Light" charset="0"/>
          </a:endParaRPr>
        </a:p>
      </dgm:t>
    </dgm:pt>
    <dgm:pt modelId="{970B0CA9-5B8F-2240-BAFF-33EC93D05C44}">
      <dgm:prSet phldrT="[Text]"/>
      <dgm:spPr>
        <a:solidFill>
          <a:srgbClr val="B57BA8"/>
        </a:solidFill>
      </dgm:spPr>
      <dgm:t>
        <a:bodyPr/>
        <a:lstStyle/>
        <a:p>
          <a:r>
            <a:rPr lang="en-US" b="0" i="0" dirty="0">
              <a:solidFill>
                <a:schemeClr val="bg1"/>
              </a:solidFill>
              <a:latin typeface="Calibri Light" charset="0"/>
              <a:ea typeface="Calibri Light" charset="0"/>
              <a:cs typeface="Calibri Light" charset="0"/>
            </a:rPr>
            <a:t>1. How </a:t>
          </a:r>
        </a:p>
      </dgm:t>
    </dgm:pt>
    <dgm:pt modelId="{154908C6-F394-B54B-AF7E-F6EA1B31E2E0}" type="parTrans" cxnId="{E13A5248-3721-544B-8C69-9174DE2D5406}">
      <dgm:prSet/>
      <dgm:spPr/>
      <dgm:t>
        <a:bodyPr/>
        <a:lstStyle/>
        <a:p>
          <a:endParaRPr lang="en-US"/>
        </a:p>
      </dgm:t>
    </dgm:pt>
    <dgm:pt modelId="{943292F6-F073-7442-B11C-8A75D9E86C87}" type="sibTrans" cxnId="{E13A5248-3721-544B-8C69-9174DE2D5406}">
      <dgm:prSet/>
      <dgm:spPr/>
      <dgm:t>
        <a:bodyPr/>
        <a:lstStyle/>
        <a:p>
          <a:endParaRPr lang="en-US"/>
        </a:p>
      </dgm:t>
    </dgm:pt>
    <dgm:pt modelId="{F8067BCE-8EB9-DA4B-A9FB-989BCC07F658}" type="pres">
      <dgm:prSet presAssocID="{33EDF369-D5E9-BE49-875F-D0E8CE682F3A}" presName="CompostProcess" presStyleCnt="0">
        <dgm:presLayoutVars>
          <dgm:dir/>
          <dgm:resizeHandles val="exact"/>
        </dgm:presLayoutVars>
      </dgm:prSet>
      <dgm:spPr/>
    </dgm:pt>
    <dgm:pt modelId="{DC424E20-5F1C-9444-8432-3CC59A265413}" type="pres">
      <dgm:prSet presAssocID="{33EDF369-D5E9-BE49-875F-D0E8CE682F3A}" presName="arrow" presStyleLbl="bgShp" presStyleIdx="0" presStyleCnt="1"/>
      <dgm:spPr/>
    </dgm:pt>
    <dgm:pt modelId="{B3F82B5C-7B56-5E4A-9831-113436E9EDB9}" type="pres">
      <dgm:prSet presAssocID="{33EDF369-D5E9-BE49-875F-D0E8CE682F3A}" presName="linearProcess" presStyleCnt="0"/>
      <dgm:spPr/>
    </dgm:pt>
    <dgm:pt modelId="{0440C4F6-4A7F-D94E-B39B-CCD04EB855F1}" type="pres">
      <dgm:prSet presAssocID="{970B0CA9-5B8F-2240-BAFF-33EC93D05C44}" presName="textNode" presStyleLbl="node1" presStyleIdx="0" presStyleCnt="4">
        <dgm:presLayoutVars>
          <dgm:bulletEnabled val="1"/>
        </dgm:presLayoutVars>
      </dgm:prSet>
      <dgm:spPr/>
    </dgm:pt>
    <dgm:pt modelId="{B3EB332B-2E85-C64A-ABDE-FDED7A645DB6}" type="pres">
      <dgm:prSet presAssocID="{943292F6-F073-7442-B11C-8A75D9E86C87}" presName="sibTrans" presStyleCnt="0"/>
      <dgm:spPr/>
    </dgm:pt>
    <dgm:pt modelId="{1CEB78F6-DDE8-1946-B4F8-9ED649BF2562}" type="pres">
      <dgm:prSet presAssocID="{215AEA98-5A6E-C147-AAF1-AF0AA65DFDFB}" presName="textNode" presStyleLbl="node1" presStyleIdx="1" presStyleCnt="4">
        <dgm:presLayoutVars>
          <dgm:bulletEnabled val="1"/>
        </dgm:presLayoutVars>
      </dgm:prSet>
      <dgm:spPr/>
    </dgm:pt>
    <dgm:pt modelId="{0E7C3D07-E498-7241-B8FE-5EA2BC73D89F}" type="pres">
      <dgm:prSet presAssocID="{8BE6BAC9-4033-9744-A587-BF900BAD9D65}" presName="sibTrans" presStyleCnt="0"/>
      <dgm:spPr/>
    </dgm:pt>
    <dgm:pt modelId="{6B5DEAA2-F5B6-F440-9956-25C1FC0325F6}" type="pres">
      <dgm:prSet presAssocID="{D0339196-143A-5D49-8222-DF48BD75DC4C}" presName="textNode" presStyleLbl="node1" presStyleIdx="2" presStyleCnt="4">
        <dgm:presLayoutVars>
          <dgm:bulletEnabled val="1"/>
        </dgm:presLayoutVars>
      </dgm:prSet>
      <dgm:spPr/>
    </dgm:pt>
    <dgm:pt modelId="{B96FD3B0-289F-5443-99F6-9F3F2A9645FD}" type="pres">
      <dgm:prSet presAssocID="{1329784B-FB1D-184E-84BF-B3DE5BDEA2B6}" presName="sibTrans" presStyleCnt="0"/>
      <dgm:spPr/>
    </dgm:pt>
    <dgm:pt modelId="{16533E4D-5E06-9B42-83E3-6BB1A6DF740A}" type="pres">
      <dgm:prSet presAssocID="{9F4BD524-C0AD-7945-8C99-0CBEB24887C3}" presName="textNode" presStyleLbl="node1" presStyleIdx="3" presStyleCnt="4">
        <dgm:presLayoutVars>
          <dgm:bulletEnabled val="1"/>
        </dgm:presLayoutVars>
      </dgm:prSet>
      <dgm:spPr/>
    </dgm:pt>
  </dgm:ptLst>
  <dgm:cxnLst>
    <dgm:cxn modelId="{692DFD00-6674-7D4C-BAB3-CC211D6EF9D1}" type="presOf" srcId="{9F4BD524-C0AD-7945-8C99-0CBEB24887C3}" destId="{16533E4D-5E06-9B42-83E3-6BB1A6DF740A}" srcOrd="0" destOrd="0" presId="urn:microsoft.com/office/officeart/2005/8/layout/hProcess9"/>
    <dgm:cxn modelId="{AA958D2B-989E-CC4D-AC79-26F51211F579}" type="presOf" srcId="{970B0CA9-5B8F-2240-BAFF-33EC93D05C44}" destId="{0440C4F6-4A7F-D94E-B39B-CCD04EB855F1}" srcOrd="0" destOrd="0" presId="urn:microsoft.com/office/officeart/2005/8/layout/hProcess9"/>
    <dgm:cxn modelId="{D7EC2744-AA51-E04B-94F2-7685E0E41B5E}" type="presOf" srcId="{D0339196-143A-5D49-8222-DF48BD75DC4C}" destId="{6B5DEAA2-F5B6-F440-9956-25C1FC0325F6}" srcOrd="0" destOrd="0" presId="urn:microsoft.com/office/officeart/2005/8/layout/hProcess9"/>
    <dgm:cxn modelId="{E13A5248-3721-544B-8C69-9174DE2D5406}" srcId="{33EDF369-D5E9-BE49-875F-D0E8CE682F3A}" destId="{970B0CA9-5B8F-2240-BAFF-33EC93D05C44}" srcOrd="0" destOrd="0" parTransId="{154908C6-F394-B54B-AF7E-F6EA1B31E2E0}" sibTransId="{943292F6-F073-7442-B11C-8A75D9E86C87}"/>
    <dgm:cxn modelId="{7F83ECB6-F72B-3D45-A597-A18A6D2A42CA}" type="presOf" srcId="{33EDF369-D5E9-BE49-875F-D0E8CE682F3A}" destId="{F8067BCE-8EB9-DA4B-A9FB-989BCC07F658}" srcOrd="0" destOrd="0" presId="urn:microsoft.com/office/officeart/2005/8/layout/hProcess9"/>
    <dgm:cxn modelId="{E23DDAC4-C57B-D244-8B2A-63C20FB1D3C0}" type="presOf" srcId="{215AEA98-5A6E-C147-AAF1-AF0AA65DFDFB}" destId="{1CEB78F6-DDE8-1946-B4F8-9ED649BF2562}" srcOrd="0" destOrd="0" presId="urn:microsoft.com/office/officeart/2005/8/layout/hProcess9"/>
    <dgm:cxn modelId="{777CE7CD-0EA1-974E-BD3A-A135B6198232}" srcId="{33EDF369-D5E9-BE49-875F-D0E8CE682F3A}" destId="{D0339196-143A-5D49-8222-DF48BD75DC4C}" srcOrd="2" destOrd="0" parTransId="{2032F579-6D8D-B841-AD47-048F76168E64}" sibTransId="{1329784B-FB1D-184E-84BF-B3DE5BDEA2B6}"/>
    <dgm:cxn modelId="{509F58EF-B170-3F4B-A058-BCA140EC34B7}" srcId="{33EDF369-D5E9-BE49-875F-D0E8CE682F3A}" destId="{9F4BD524-C0AD-7945-8C99-0CBEB24887C3}" srcOrd="3" destOrd="0" parTransId="{6B381DAB-CBCC-7843-8379-CF5D61F2F3CC}" sibTransId="{8EA6A200-B290-854F-8739-E339A53D18B3}"/>
    <dgm:cxn modelId="{E0C85EFA-F320-7F45-924E-BE5587DC6D9B}" srcId="{33EDF369-D5E9-BE49-875F-D0E8CE682F3A}" destId="{215AEA98-5A6E-C147-AAF1-AF0AA65DFDFB}" srcOrd="1" destOrd="0" parTransId="{BC3964ED-3AE9-2D46-823D-4C88B9FFB349}" sibTransId="{8BE6BAC9-4033-9744-A587-BF900BAD9D65}"/>
    <dgm:cxn modelId="{A560FE20-045B-B840-B52B-36411E9D8B11}" type="presParOf" srcId="{F8067BCE-8EB9-DA4B-A9FB-989BCC07F658}" destId="{DC424E20-5F1C-9444-8432-3CC59A265413}" srcOrd="0" destOrd="0" presId="urn:microsoft.com/office/officeart/2005/8/layout/hProcess9"/>
    <dgm:cxn modelId="{D642AE1F-0A35-1742-B5C6-9AEFF872FE06}" type="presParOf" srcId="{F8067BCE-8EB9-DA4B-A9FB-989BCC07F658}" destId="{B3F82B5C-7B56-5E4A-9831-113436E9EDB9}" srcOrd="1" destOrd="0" presId="urn:microsoft.com/office/officeart/2005/8/layout/hProcess9"/>
    <dgm:cxn modelId="{0D944E73-38BA-9649-BBE7-10382E6463D6}" type="presParOf" srcId="{B3F82B5C-7B56-5E4A-9831-113436E9EDB9}" destId="{0440C4F6-4A7F-D94E-B39B-CCD04EB855F1}" srcOrd="0" destOrd="0" presId="urn:microsoft.com/office/officeart/2005/8/layout/hProcess9"/>
    <dgm:cxn modelId="{F6650B46-F18E-EA4C-AF6A-D84BD4074DBB}" type="presParOf" srcId="{B3F82B5C-7B56-5E4A-9831-113436E9EDB9}" destId="{B3EB332B-2E85-C64A-ABDE-FDED7A645DB6}" srcOrd="1" destOrd="0" presId="urn:microsoft.com/office/officeart/2005/8/layout/hProcess9"/>
    <dgm:cxn modelId="{FEE08378-FE04-2C4F-8B11-27B55992D159}" type="presParOf" srcId="{B3F82B5C-7B56-5E4A-9831-113436E9EDB9}" destId="{1CEB78F6-DDE8-1946-B4F8-9ED649BF2562}" srcOrd="2" destOrd="0" presId="urn:microsoft.com/office/officeart/2005/8/layout/hProcess9"/>
    <dgm:cxn modelId="{14551391-E0C6-504E-8897-B73FC56C84DB}" type="presParOf" srcId="{B3F82B5C-7B56-5E4A-9831-113436E9EDB9}" destId="{0E7C3D07-E498-7241-B8FE-5EA2BC73D89F}" srcOrd="3" destOrd="0" presId="urn:microsoft.com/office/officeart/2005/8/layout/hProcess9"/>
    <dgm:cxn modelId="{3229C531-E780-CA4D-BCDB-888A61E900E8}" type="presParOf" srcId="{B3F82B5C-7B56-5E4A-9831-113436E9EDB9}" destId="{6B5DEAA2-F5B6-F440-9956-25C1FC0325F6}" srcOrd="4" destOrd="0" presId="urn:microsoft.com/office/officeart/2005/8/layout/hProcess9"/>
    <dgm:cxn modelId="{3310C8F9-3B57-CB40-A0A4-C099350C55C2}" type="presParOf" srcId="{B3F82B5C-7B56-5E4A-9831-113436E9EDB9}" destId="{B96FD3B0-289F-5443-99F6-9F3F2A9645FD}" srcOrd="5" destOrd="0" presId="urn:microsoft.com/office/officeart/2005/8/layout/hProcess9"/>
    <dgm:cxn modelId="{A9CE3874-72EB-4841-9121-2E6503518076}" type="presParOf" srcId="{B3F82B5C-7B56-5E4A-9831-113436E9EDB9}" destId="{16533E4D-5E06-9B42-83E3-6BB1A6DF740A}" srcOrd="6" destOrd="0" presId="urn:microsoft.com/office/officeart/2005/8/layout/hProcess9"/>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24E20-5F1C-9444-8432-3CC59A265413}">
      <dsp:nvSpPr>
        <dsp:cNvPr id="0" name=""/>
        <dsp:cNvSpPr/>
      </dsp:nvSpPr>
      <dsp:spPr>
        <a:xfrm>
          <a:off x="914399" y="0"/>
          <a:ext cx="10363200" cy="455407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440C4F6-4A7F-D94E-B39B-CCD04EB855F1}">
      <dsp:nvSpPr>
        <dsp:cNvPr id="0" name=""/>
        <dsp:cNvSpPr/>
      </dsp:nvSpPr>
      <dsp:spPr>
        <a:xfrm>
          <a:off x="2976" y="1366221"/>
          <a:ext cx="2728614" cy="1821628"/>
        </a:xfrm>
        <a:prstGeom prst="roundRect">
          <a:avLst/>
        </a:prstGeom>
        <a:solidFill>
          <a:srgbClr val="B57BA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b="0" i="0" kern="1200" dirty="0">
              <a:solidFill>
                <a:schemeClr val="bg1"/>
              </a:solidFill>
              <a:latin typeface="Calibri Light" charset="0"/>
              <a:ea typeface="Calibri Light" charset="0"/>
              <a:cs typeface="Calibri Light" charset="0"/>
            </a:rPr>
            <a:t>1. How </a:t>
          </a:r>
        </a:p>
      </dsp:txBody>
      <dsp:txXfrm>
        <a:off x="91901" y="1455146"/>
        <a:ext cx="2550764" cy="1643778"/>
      </dsp:txXfrm>
    </dsp:sp>
    <dsp:sp modelId="{1CEB78F6-DDE8-1946-B4F8-9ED649BF2562}">
      <dsp:nvSpPr>
        <dsp:cNvPr id="0" name=""/>
        <dsp:cNvSpPr/>
      </dsp:nvSpPr>
      <dsp:spPr>
        <a:xfrm>
          <a:off x="3155453" y="1366221"/>
          <a:ext cx="2728614" cy="1821628"/>
        </a:xfrm>
        <a:prstGeom prst="roundRect">
          <a:avLst/>
        </a:prstGeom>
        <a:solidFill>
          <a:srgbClr val="B57BA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b="0" i="0" kern="1200" dirty="0">
              <a:solidFill>
                <a:schemeClr val="bg1"/>
              </a:solidFill>
              <a:latin typeface="Calibri Light" charset="0"/>
              <a:ea typeface="Calibri Light" charset="0"/>
              <a:cs typeface="Calibri Light" charset="0"/>
            </a:rPr>
            <a:t>2. Plan</a:t>
          </a:r>
        </a:p>
      </dsp:txBody>
      <dsp:txXfrm>
        <a:off x="3244378" y="1455146"/>
        <a:ext cx="2550764" cy="1643778"/>
      </dsp:txXfrm>
    </dsp:sp>
    <dsp:sp modelId="{6B5DEAA2-F5B6-F440-9956-25C1FC0325F6}">
      <dsp:nvSpPr>
        <dsp:cNvPr id="0" name=""/>
        <dsp:cNvSpPr/>
      </dsp:nvSpPr>
      <dsp:spPr>
        <a:xfrm>
          <a:off x="6307931" y="1366221"/>
          <a:ext cx="2728614" cy="1821628"/>
        </a:xfrm>
        <a:prstGeom prst="roundRect">
          <a:avLst/>
        </a:prstGeom>
        <a:solidFill>
          <a:srgbClr val="B57BA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b="0" i="0" kern="1200" dirty="0">
              <a:solidFill>
                <a:schemeClr val="bg1"/>
              </a:solidFill>
              <a:latin typeface="Calibri Light" charset="0"/>
              <a:ea typeface="Calibri Light" charset="0"/>
              <a:cs typeface="Calibri Light" charset="0"/>
            </a:rPr>
            <a:t>3. Add</a:t>
          </a:r>
        </a:p>
      </dsp:txBody>
      <dsp:txXfrm>
        <a:off x="6396856" y="1455146"/>
        <a:ext cx="2550764" cy="1643778"/>
      </dsp:txXfrm>
    </dsp:sp>
    <dsp:sp modelId="{16533E4D-5E06-9B42-83E3-6BB1A6DF740A}">
      <dsp:nvSpPr>
        <dsp:cNvPr id="0" name=""/>
        <dsp:cNvSpPr/>
      </dsp:nvSpPr>
      <dsp:spPr>
        <a:xfrm>
          <a:off x="9460408" y="1366221"/>
          <a:ext cx="2728614" cy="1821628"/>
        </a:xfrm>
        <a:prstGeom prst="roundRect">
          <a:avLst/>
        </a:prstGeom>
        <a:solidFill>
          <a:srgbClr val="B57BA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b="0" i="0" kern="1200" dirty="0">
              <a:solidFill>
                <a:schemeClr val="bg1"/>
              </a:solidFill>
              <a:latin typeface="Calibri Light" charset="0"/>
              <a:ea typeface="Calibri Light" charset="0"/>
              <a:cs typeface="Calibri Light" charset="0"/>
            </a:rPr>
            <a:t>4.Finalize</a:t>
          </a:r>
        </a:p>
      </dsp:txBody>
      <dsp:txXfrm>
        <a:off x="9549333" y="1455146"/>
        <a:ext cx="2550764" cy="164377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F5C73-F315-194A-A984-1B6672232242}" type="datetimeFigureOut">
              <a:rPr lang="en-US" smtClean="0"/>
              <a:t>6/23/18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4F5E2-1892-7246-BC67-21CE6164C3CE}" type="slidenum">
              <a:rPr lang="en-US" smtClean="0"/>
              <a:t>‹#›</a:t>
            </a:fld>
            <a:endParaRPr lang="en-US"/>
          </a:p>
        </p:txBody>
      </p:sp>
    </p:spTree>
    <p:extLst>
      <p:ext uri="{BB962C8B-B14F-4D97-AF65-F5344CB8AC3E}">
        <p14:creationId xmlns:p14="http://schemas.microsoft.com/office/powerpoint/2010/main" val="1826695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[Policy</a:t>
            </a:r>
            <a:r>
              <a:rPr lang="en-US" baseline="0" dirty="0"/>
              <a:t> Brief Design + Layout</a:t>
            </a:r>
            <a:r>
              <a:rPr lang="en-US" dirty="0"/>
              <a:t>]</a:t>
            </a:r>
          </a:p>
          <a:p>
            <a:r>
              <a:rPr lang="en-US" dirty="0"/>
              <a:t>For this presentation, I will present on branding and design for BBF briefs</a:t>
            </a:r>
          </a:p>
        </p:txBody>
      </p:sp>
      <p:sp>
        <p:nvSpPr>
          <p:cNvPr id="4" name="Slide Number Placeholder 3"/>
          <p:cNvSpPr>
            <a:spLocks noGrp="1"/>
          </p:cNvSpPr>
          <p:nvPr>
            <p:ph type="sldNum" sz="quarter" idx="10"/>
          </p:nvPr>
        </p:nvSpPr>
        <p:spPr/>
        <p:txBody>
          <a:bodyPr/>
          <a:lstStyle/>
          <a:p>
            <a:fld id="{CFB4F5E2-1892-7246-BC67-21CE6164C3CE}" type="slidenum">
              <a:rPr lang="en-US" smtClean="0"/>
              <a:t>1</a:t>
            </a:fld>
            <a:endParaRPr lang="en-US"/>
          </a:p>
        </p:txBody>
      </p:sp>
    </p:spTree>
    <p:extLst>
      <p:ext uri="{BB962C8B-B14F-4D97-AF65-F5344CB8AC3E}">
        <p14:creationId xmlns:p14="http://schemas.microsoft.com/office/powerpoint/2010/main" val="1917957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8397B0"/>
              </a:buClr>
              <a:buFont typeface="Arial" panose="020B0604020202020204" pitchFamily="34" charset="0"/>
              <a:buChar char="•"/>
            </a:pPr>
            <a:r>
              <a:rPr lang="en-US" sz="1200" b="1" dirty="0">
                <a:solidFill>
                  <a:srgbClr val="8397B0"/>
                </a:solidFill>
                <a:latin typeface="Calibri Light" charset="0"/>
                <a:ea typeface="Calibri Light" charset="0"/>
                <a:cs typeface="Calibri Light" charset="0"/>
              </a:rPr>
              <a:t>Infographics can be used in any of your briefs to communicate information.</a:t>
            </a:r>
          </a:p>
          <a:p>
            <a:pPr marL="171450" indent="-171450">
              <a:buClr>
                <a:srgbClr val="8397B0"/>
              </a:buClr>
              <a:buFont typeface="Arial" panose="020B0604020202020204" pitchFamily="34" charset="0"/>
              <a:buChar char="•"/>
            </a:pPr>
            <a:r>
              <a:rPr lang="en-US" sz="1200" b="1" dirty="0">
                <a:solidFill>
                  <a:srgbClr val="8397B0"/>
                </a:solidFill>
                <a:latin typeface="Calibri Light" charset="0"/>
                <a:ea typeface="Calibri Light" charset="0"/>
                <a:cs typeface="Calibri Light" charset="0"/>
              </a:rPr>
              <a:t>I have provided a resource that has studied the usage of infographics in public health. </a:t>
            </a:r>
          </a:p>
          <a:p>
            <a:pPr marL="171450" indent="-171450">
              <a:buClr>
                <a:srgbClr val="8397B0"/>
              </a:buClr>
              <a:buFont typeface="Arial" panose="020B0604020202020204" pitchFamily="34" charset="0"/>
              <a:buChar char="•"/>
            </a:pPr>
            <a:r>
              <a:rPr lang="en-US" sz="1200" b="1" dirty="0">
                <a:solidFill>
                  <a:srgbClr val="8397B0"/>
                </a:solidFill>
                <a:latin typeface="Calibri Light" charset="0"/>
                <a:ea typeface="Calibri Light" charset="0"/>
                <a:cs typeface="Calibri Light" charset="0"/>
              </a:rPr>
              <a:t>To provide a brief overview</a:t>
            </a:r>
          </a:p>
          <a:p>
            <a:pPr marL="171450" indent="-171450">
              <a:buClr>
                <a:srgbClr val="8397B0"/>
              </a:buClr>
              <a:buFont typeface="Arial" panose="020B0604020202020204" pitchFamily="34" charset="0"/>
              <a:buChar char="•"/>
            </a:pPr>
            <a:endParaRPr lang="en-US" sz="1200" b="1" dirty="0">
              <a:solidFill>
                <a:srgbClr val="8397B0"/>
              </a:solidFill>
              <a:latin typeface="Calibri Light" charset="0"/>
              <a:ea typeface="Calibri Light" charset="0"/>
              <a:cs typeface="Calibri Light" charset="0"/>
            </a:endParaRPr>
          </a:p>
          <a:p>
            <a:pPr marL="457200" indent="-457200">
              <a:buClr>
                <a:srgbClr val="8397B0"/>
              </a:buClr>
              <a:buFont typeface="+mj-lt"/>
              <a:buAutoNum type="arabicPeriod"/>
            </a:pPr>
            <a:r>
              <a:rPr lang="en-US" sz="1200" b="1" dirty="0">
                <a:solidFill>
                  <a:srgbClr val="8397B0"/>
                </a:solidFill>
                <a:latin typeface="Calibri Light" charset="0"/>
                <a:ea typeface="Calibri Light" charset="0"/>
                <a:cs typeface="Calibri Light" charset="0"/>
              </a:rPr>
              <a:t>Get to Know Your Audience-</a:t>
            </a:r>
          </a:p>
          <a:p>
            <a:pPr lvl="1"/>
            <a:r>
              <a:rPr lang="en-US" sz="1200" kern="1200" dirty="0">
                <a:solidFill>
                  <a:schemeClr val="tx1"/>
                </a:solidFill>
                <a:effectLst/>
                <a:latin typeface="+mn-lt"/>
                <a:ea typeface="+mn-ea"/>
                <a:cs typeface="+mn-cs"/>
              </a:rPr>
              <a:t>1) Who is your audience?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What is the key message you want them to ‘take away’? </a:t>
            </a:r>
            <a:endParaRPr lang="en-US" dirty="0"/>
          </a:p>
          <a:p>
            <a:pPr lvl="1"/>
            <a:r>
              <a:rPr lang="en-US" sz="1200" kern="1200" dirty="0">
                <a:solidFill>
                  <a:schemeClr val="tx1"/>
                </a:solidFill>
                <a:effectLst/>
                <a:latin typeface="+mn-lt"/>
                <a:ea typeface="+mn-ea"/>
                <a:cs typeface="+mn-cs"/>
              </a:rPr>
              <a:t>3) What are the key barriers to communication? </a:t>
            </a:r>
            <a:endParaRPr lang="en-US" dirty="0"/>
          </a:p>
          <a:p>
            <a:pPr marL="0" indent="0">
              <a:buClr>
                <a:srgbClr val="8397B0"/>
              </a:buClr>
              <a:buFont typeface="Arial" panose="020B0604020202020204" pitchFamily="34" charset="0"/>
              <a:buNone/>
            </a:pPr>
            <a:r>
              <a:rPr lang="en-US" sz="1200" dirty="0">
                <a:solidFill>
                  <a:srgbClr val="8397B0"/>
                </a:solidFill>
                <a:latin typeface="Calibri Light" charset="0"/>
                <a:ea typeface="Calibri Light" charset="0"/>
                <a:cs typeface="Calibri Light" charset="0"/>
              </a:rPr>
              <a:t>* The some of the BBF briefs are for non-health audiences, which will be important to consider when developing the content of your briefs</a:t>
            </a:r>
            <a:endParaRPr lang="en-US" sz="1200" b="0" dirty="0">
              <a:solidFill>
                <a:srgbClr val="8397B0"/>
              </a:solidFill>
              <a:latin typeface="Calibri Light" charset="0"/>
              <a:ea typeface="Calibri Light" charset="0"/>
              <a:cs typeface="Calibri Light" charset="0"/>
            </a:endParaRPr>
          </a:p>
          <a:p>
            <a:pPr marL="457200" indent="-457200">
              <a:buClr>
                <a:srgbClr val="8397B0"/>
              </a:buClr>
              <a:buFont typeface="+mj-lt"/>
              <a:buAutoNum type="arabicPeriod"/>
            </a:pPr>
            <a:r>
              <a:rPr lang="en-US" sz="1200" b="1" dirty="0">
                <a:solidFill>
                  <a:srgbClr val="8397B0"/>
                </a:solidFill>
                <a:latin typeface="Calibri Light" charset="0"/>
                <a:ea typeface="Calibri Light" charset="0"/>
                <a:cs typeface="Calibri Light" charset="0"/>
              </a:rPr>
              <a:t>Restrict Color- </a:t>
            </a:r>
            <a:r>
              <a:rPr lang="en-US" sz="1200" dirty="0">
                <a:solidFill>
                  <a:srgbClr val="8397B0"/>
                </a:solidFill>
                <a:latin typeface="Calibri Light" charset="0"/>
                <a:ea typeface="Calibri Light" charset="0"/>
                <a:cs typeface="Calibri Light" charset="0"/>
              </a:rPr>
              <a:t>generally try to stick to 3-5 colors</a:t>
            </a:r>
          </a:p>
          <a:p>
            <a:pPr marL="457200" indent="-457200">
              <a:buClr>
                <a:srgbClr val="8397B0"/>
              </a:buClr>
              <a:buFont typeface="+mj-lt"/>
              <a:buAutoNum type="arabicPeriod"/>
            </a:pPr>
            <a:r>
              <a:rPr lang="en-US" sz="1200" b="1" dirty="0">
                <a:solidFill>
                  <a:srgbClr val="8397B0"/>
                </a:solidFill>
                <a:latin typeface="Calibri Light" charset="0"/>
                <a:ea typeface="Calibri Light" charset="0"/>
                <a:cs typeface="Calibri Light" charset="0"/>
              </a:rPr>
              <a:t>Align Elements- </a:t>
            </a:r>
            <a:r>
              <a:rPr lang="en-US" sz="1200" dirty="0">
                <a:solidFill>
                  <a:srgbClr val="8397B0"/>
                </a:solidFill>
                <a:latin typeface="Calibri Light" charset="0"/>
                <a:ea typeface="Calibri Light" charset="0"/>
                <a:cs typeface="Calibri Light" charset="0"/>
              </a:rPr>
              <a:t>use gridlines and be consistent with your alignment</a:t>
            </a:r>
          </a:p>
          <a:p>
            <a:pPr marL="457200" indent="-457200">
              <a:buClr>
                <a:srgbClr val="8397B0"/>
              </a:buClr>
              <a:buFont typeface="+mj-lt"/>
              <a:buAutoNum type="arabicPeriod"/>
            </a:pPr>
            <a:r>
              <a:rPr lang="en-US" sz="1200" b="1" dirty="0">
                <a:solidFill>
                  <a:srgbClr val="8397B0"/>
                </a:solidFill>
                <a:latin typeface="Calibri Light" charset="0"/>
                <a:ea typeface="Calibri Light" charset="0"/>
                <a:cs typeface="Calibri Light" charset="0"/>
              </a:rPr>
              <a:t>Prioritize Parts of Infographic- </a:t>
            </a:r>
            <a:r>
              <a:rPr lang="en-US" sz="1200" dirty="0">
                <a:solidFill>
                  <a:srgbClr val="8397B0"/>
                </a:solidFill>
                <a:latin typeface="Calibri Light" charset="0"/>
                <a:ea typeface="Calibri Light" charset="0"/>
                <a:cs typeface="Calibri Light" charset="0"/>
              </a:rPr>
              <a:t>for figures, make sure there is a focal point and pick our key statistics with larger font</a:t>
            </a:r>
          </a:p>
          <a:p>
            <a:pPr marL="457200" indent="-457200">
              <a:buClr>
                <a:srgbClr val="8397B0"/>
              </a:buClr>
              <a:buFont typeface="+mj-lt"/>
              <a:buAutoNum type="arabicPeriod"/>
            </a:pPr>
            <a:r>
              <a:rPr lang="en-US" sz="1200" b="1" dirty="0">
                <a:solidFill>
                  <a:srgbClr val="8397B0"/>
                </a:solidFill>
                <a:latin typeface="Calibri Light" charset="0"/>
                <a:ea typeface="Calibri Light" charset="0"/>
                <a:cs typeface="Calibri Light" charset="0"/>
              </a:rPr>
              <a:t>Highlight the Heading- </a:t>
            </a:r>
            <a:r>
              <a:rPr lang="en-US" sz="1200" b="0" dirty="0">
                <a:solidFill>
                  <a:srgbClr val="8397B0"/>
                </a:solidFill>
                <a:latin typeface="Calibri Light" charset="0"/>
                <a:ea typeface="Calibri Light" charset="0"/>
                <a:cs typeface="Calibri Light" charset="0"/>
              </a:rPr>
              <a:t>these graphics need to have heading to guide readers, for more persuasive infographics- use to highlight why your key messages are important while also considering appropriate positive and neutral framing. </a:t>
            </a:r>
          </a:p>
          <a:p>
            <a:pPr marL="457200" indent="-457200">
              <a:buClr>
                <a:srgbClr val="8397B0"/>
              </a:buClr>
              <a:buFont typeface="+mj-lt"/>
              <a:buAutoNum type="arabicPeriod"/>
            </a:pPr>
            <a:r>
              <a:rPr lang="en-US" sz="1200" b="1" dirty="0">
                <a:solidFill>
                  <a:srgbClr val="8397B0"/>
                </a:solidFill>
                <a:latin typeface="Calibri Light" charset="0"/>
                <a:ea typeface="Calibri Light" charset="0"/>
                <a:cs typeface="Calibri Light" charset="0"/>
              </a:rPr>
              <a:t>Invest in Imagery (</a:t>
            </a:r>
            <a:r>
              <a:rPr lang="en-US" sz="1200" dirty="0">
                <a:solidFill>
                  <a:srgbClr val="8397B0"/>
                </a:solidFill>
                <a:latin typeface="Calibri Light" charset="0"/>
                <a:ea typeface="Calibri Light" charset="0"/>
                <a:cs typeface="Calibri Light" charset="0"/>
              </a:rPr>
              <a:t>wisely)- images and icons can be used to r</a:t>
            </a:r>
            <a:r>
              <a:rPr lang="en-US" sz="1200" kern="1200" dirty="0">
                <a:solidFill>
                  <a:schemeClr val="tx1"/>
                </a:solidFill>
                <a:effectLst/>
                <a:latin typeface="+mn-lt"/>
                <a:ea typeface="+mn-ea"/>
                <a:cs typeface="+mn-cs"/>
              </a:rPr>
              <a:t>e-enforce the message, to alert the reader to the topic the image it depicts and to make the infographic more visually interesting. </a:t>
            </a:r>
            <a:endParaRPr lang="en-US" sz="1200" dirty="0">
              <a:solidFill>
                <a:srgbClr val="8397B0"/>
              </a:solidFill>
              <a:latin typeface="Calibri Light" charset="0"/>
              <a:ea typeface="Calibri Light" charset="0"/>
              <a:cs typeface="Calibri Light" charset="0"/>
            </a:endParaRPr>
          </a:p>
          <a:p>
            <a:pPr marL="457200" indent="-457200">
              <a:buClr>
                <a:srgbClr val="8397B0"/>
              </a:buClr>
              <a:buFont typeface="+mj-lt"/>
              <a:buAutoNum type="arabicPeriod"/>
            </a:pPr>
            <a:r>
              <a:rPr lang="en-US" sz="1200" b="1" dirty="0">
                <a:solidFill>
                  <a:srgbClr val="8397B0"/>
                </a:solidFill>
                <a:latin typeface="Calibri Light" charset="0"/>
                <a:ea typeface="Calibri Light" charset="0"/>
                <a:cs typeface="Calibri Light" charset="0"/>
              </a:rPr>
              <a:t>Choose Charts Carefully- If using charts to display statistical information, </a:t>
            </a:r>
            <a:r>
              <a:rPr lang="en-US" sz="1200" b="0" dirty="0">
                <a:solidFill>
                  <a:srgbClr val="8397B0"/>
                </a:solidFill>
                <a:latin typeface="Calibri Light" charset="0"/>
                <a:ea typeface="Calibri Light" charset="0"/>
                <a:cs typeface="Calibri Light" charset="0"/>
              </a:rPr>
              <a:t>keep the charts simple and label them. Will also want to provide an interpretations of your chart.</a:t>
            </a:r>
          </a:p>
          <a:p>
            <a:pPr marL="0" indent="0">
              <a:buClr>
                <a:srgbClr val="8397B0"/>
              </a:buClr>
              <a:buFont typeface="Arial" panose="020B0604020202020204" pitchFamily="34" charset="0"/>
              <a:buNone/>
            </a:pPr>
            <a:endParaRPr lang="en-US" sz="1200" dirty="0">
              <a:solidFill>
                <a:srgbClr val="8397B0"/>
              </a:solidFill>
              <a:latin typeface="Calibri Light" charset="0"/>
              <a:ea typeface="Calibri Light" charset="0"/>
              <a:cs typeface="Calibri Light" charset="0"/>
            </a:endParaRPr>
          </a:p>
        </p:txBody>
      </p:sp>
      <p:sp>
        <p:nvSpPr>
          <p:cNvPr id="4" name="Slide Number Placeholder 3"/>
          <p:cNvSpPr>
            <a:spLocks noGrp="1"/>
          </p:cNvSpPr>
          <p:nvPr>
            <p:ph type="sldNum" sz="quarter" idx="10"/>
          </p:nvPr>
        </p:nvSpPr>
        <p:spPr/>
        <p:txBody>
          <a:bodyPr/>
          <a:lstStyle/>
          <a:p>
            <a:fld id="{CFB4F5E2-1892-7246-BC67-21CE6164C3CE}" type="slidenum">
              <a:rPr lang="en-US" smtClean="0"/>
              <a:t>10</a:t>
            </a:fld>
            <a:endParaRPr lang="en-US"/>
          </a:p>
        </p:txBody>
      </p:sp>
    </p:spTree>
    <p:extLst>
      <p:ext uri="{BB962C8B-B14F-4D97-AF65-F5344CB8AC3E}">
        <p14:creationId xmlns:p14="http://schemas.microsoft.com/office/powerpoint/2010/main" val="270568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 addition to infographics, you can use photos and icons to help communicate your messages in your briefs, </a:t>
            </a:r>
          </a:p>
          <a:p>
            <a:pPr marL="685800" lvl="1" indent="-228600">
              <a:buAutoNum type="arabicPeriod"/>
            </a:pPr>
            <a:r>
              <a:rPr lang="en-US" dirty="0"/>
              <a:t>You can use your own photos or request to use photos from collections such as </a:t>
            </a:r>
            <a:r>
              <a:rPr lang="en-US" dirty="0" err="1"/>
              <a:t>Photoshare</a:t>
            </a:r>
            <a:r>
              <a:rPr lang="en-US" dirty="0"/>
              <a:t> (USAID and Johns Hopkins)</a:t>
            </a:r>
          </a:p>
          <a:p>
            <a:pPr marL="685800" lvl="1" indent="-228600">
              <a:buAutoNum type="arabicPeriod"/>
            </a:pPr>
            <a:r>
              <a:rPr lang="en-US" dirty="0"/>
              <a:t>Icons can be found online or in the branding and design guide that will be made available to you</a:t>
            </a:r>
          </a:p>
          <a:p>
            <a:pPr marL="685800" lvl="1" indent="-228600">
              <a:buAutoNum type="arabicPeriod"/>
            </a:pPr>
            <a:r>
              <a:rPr lang="en-US" dirty="0"/>
              <a:t>Or you can use Piktochart, the online software program I mentioned before, also has additional icons</a:t>
            </a:r>
          </a:p>
        </p:txBody>
      </p:sp>
      <p:sp>
        <p:nvSpPr>
          <p:cNvPr id="4" name="Slide Number Placeholder 3"/>
          <p:cNvSpPr>
            <a:spLocks noGrp="1"/>
          </p:cNvSpPr>
          <p:nvPr>
            <p:ph type="sldNum" sz="quarter" idx="10"/>
          </p:nvPr>
        </p:nvSpPr>
        <p:spPr/>
        <p:txBody>
          <a:bodyPr/>
          <a:lstStyle/>
          <a:p>
            <a:fld id="{CFB4F5E2-1892-7246-BC67-21CE6164C3CE}" type="slidenum">
              <a:rPr lang="en-US" smtClean="0"/>
              <a:t>11</a:t>
            </a:fld>
            <a:endParaRPr lang="en-US"/>
          </a:p>
        </p:txBody>
      </p:sp>
    </p:spTree>
    <p:extLst>
      <p:ext uri="{BB962C8B-B14F-4D97-AF65-F5344CB8AC3E}">
        <p14:creationId xmlns:p14="http://schemas.microsoft.com/office/powerpoint/2010/main" val="4273066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When developing your briefs, if you’re using any photographs that is not your own, you need to have appropriate permission to use these images</a:t>
            </a:r>
          </a:p>
          <a:p>
            <a:pPr marL="171450" indent="-171450">
              <a:buFont typeface="Arial" panose="020B0604020202020204" pitchFamily="34" charset="0"/>
              <a:buChar char="•"/>
            </a:pPr>
            <a:r>
              <a:rPr lang="en-US" b="1" dirty="0"/>
              <a:t>Photo permissions can vary by country </a:t>
            </a:r>
          </a:p>
          <a:p>
            <a:pPr marL="628650" lvl="1" indent="-171450">
              <a:buFont typeface="Arial" panose="020B0604020202020204" pitchFamily="34" charset="0"/>
              <a:buChar char="•"/>
            </a:pPr>
            <a:r>
              <a:rPr lang="en-US" b="1" dirty="0"/>
              <a:t>I recommend looking into your country’s copyright and intellectual property laws before using others photographs to avoid any penalties</a:t>
            </a:r>
            <a:r>
              <a:rPr lang="en-US" b="0" dirty="0"/>
              <a:t> (which can be up to $25,000 per penalty in the US)</a:t>
            </a:r>
          </a:p>
          <a:p>
            <a:pPr marL="628650" lvl="1" indent="-171450">
              <a:buFont typeface="Arial" panose="020B0604020202020204" pitchFamily="34" charset="0"/>
              <a:buChar char="•"/>
            </a:pPr>
            <a:r>
              <a:rPr lang="en-US" b="1" dirty="0"/>
              <a:t>In the Unites States, </a:t>
            </a:r>
            <a:r>
              <a:rPr lang="en-US" sz="1200" b="1" i="1" u="none" strike="noStrike" kern="1200" dirty="0">
                <a:solidFill>
                  <a:schemeClr val="tx1"/>
                </a:solidFill>
                <a:effectLst/>
                <a:latin typeface="+mn-lt"/>
                <a:ea typeface="+mn-ea"/>
                <a:cs typeface="+mn-cs"/>
              </a:rPr>
              <a:t>Copyright</a:t>
            </a:r>
            <a:r>
              <a:rPr lang="en-US" sz="1200" b="1" i="0" u="none" strike="noStrike" kern="1200" dirty="0">
                <a:solidFill>
                  <a:schemeClr val="tx1"/>
                </a:solidFill>
                <a:effectLst/>
                <a:latin typeface="+mn-lt"/>
                <a:ea typeface="+mn-ea"/>
                <a:cs typeface="+mn-cs"/>
              </a:rPr>
              <a:t> is a federal law that protects original works of authorship. A </a:t>
            </a:r>
            <a:r>
              <a:rPr lang="en-US" sz="1200" b="1" i="1" u="none" strike="noStrike" kern="1200" dirty="0">
                <a:solidFill>
                  <a:schemeClr val="tx1"/>
                </a:solidFill>
                <a:effectLst/>
                <a:latin typeface="+mn-lt"/>
                <a:ea typeface="+mn-ea"/>
                <a:cs typeface="+mn-cs"/>
              </a:rPr>
              <a:t>work of authorship</a:t>
            </a:r>
            <a:r>
              <a:rPr lang="en-US" sz="1200" b="1" i="0" u="none" strike="noStrike" kern="1200" dirty="0">
                <a:solidFill>
                  <a:schemeClr val="tx1"/>
                </a:solidFill>
                <a:effectLst/>
                <a:latin typeface="+mn-lt"/>
                <a:ea typeface="+mn-ea"/>
                <a:cs typeface="+mn-cs"/>
              </a:rPr>
              <a:t> includes literary, written, dramatic, artistic, musical and certain other types of works.</a:t>
            </a:r>
          </a:p>
          <a:p>
            <a:pPr marL="628650" lvl="1" indent="-171450">
              <a:buFont typeface="Arial" panose="020B0604020202020204" pitchFamily="34" charset="0"/>
              <a:buChar char="•"/>
            </a:pPr>
            <a:r>
              <a:rPr lang="en-US" sz="1200" b="1" i="0" u="none" strike="noStrike" kern="1200" dirty="0">
                <a:solidFill>
                  <a:schemeClr val="tx1"/>
                </a:solidFill>
                <a:effectLst/>
                <a:latin typeface="+mn-lt"/>
                <a:ea typeface="+mn-ea"/>
                <a:cs typeface="+mn-cs"/>
              </a:rPr>
              <a:t>When in doubt, assume it’s subject to copyright and don’t use it without the appropriate permission.</a:t>
            </a:r>
          </a:p>
          <a:p>
            <a:pPr marL="628650" lvl="1" indent="-171450">
              <a:buFont typeface="Arial" panose="020B0604020202020204" pitchFamily="34" charset="0"/>
              <a:buChar char="•"/>
            </a:pPr>
            <a:endParaRPr lang="en-US" sz="1200" b="1" i="0" u="none" strike="noStrike"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Copyright faire use: Fair use is a legal exception to the exclusive rights an owner has for his or her copyrighted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Fair use is not the same as free use.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purpose of the </a:t>
            </a:r>
            <a:r>
              <a:rPr lang="en-US" sz="1200" b="0" i="1" u="none" strike="noStrike" kern="1200" dirty="0">
                <a:solidFill>
                  <a:schemeClr val="tx1"/>
                </a:solidFill>
                <a:effectLst/>
                <a:latin typeface="+mn-lt"/>
                <a:ea typeface="+mn-ea"/>
                <a:cs typeface="+mn-cs"/>
              </a:rPr>
              <a:t>Fair Use Doctrine</a:t>
            </a:r>
            <a:r>
              <a:rPr lang="en-US" sz="1200" b="0" i="0" u="none" strike="noStrike" kern="1200" dirty="0">
                <a:solidFill>
                  <a:schemeClr val="tx1"/>
                </a:solidFill>
                <a:effectLst/>
                <a:latin typeface="+mn-lt"/>
                <a:ea typeface="+mn-ea"/>
                <a:cs typeface="+mn-cs"/>
              </a:rPr>
              <a:t> is to allow for </a:t>
            </a:r>
            <a:r>
              <a:rPr lang="en-US" sz="1200" b="0" i="1" u="none" strike="noStrike" kern="1200" dirty="0">
                <a:solidFill>
                  <a:schemeClr val="tx1"/>
                </a:solidFill>
                <a:effectLst/>
                <a:latin typeface="+mn-lt"/>
                <a:ea typeface="+mn-ea"/>
                <a:cs typeface="+mn-cs"/>
              </a:rPr>
              <a:t>limited and reasonable uses</a:t>
            </a:r>
            <a:r>
              <a:rPr lang="en-US" sz="1200" b="0" i="0" u="none" strike="noStrike" kern="1200" dirty="0">
                <a:solidFill>
                  <a:schemeClr val="tx1"/>
                </a:solidFill>
                <a:effectLst/>
                <a:latin typeface="+mn-lt"/>
                <a:ea typeface="+mn-ea"/>
                <a:cs typeface="+mn-cs"/>
              </a:rPr>
              <a:t> as long as the use does not interfere with owners’ rights or impede their right to do with the work as they wish.</a:t>
            </a:r>
          </a:p>
          <a:p>
            <a:pPr marL="628650" lvl="1"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CFB4F5E2-1892-7246-BC67-21CE6164C3CE}" type="slidenum">
              <a:rPr lang="en-US" smtClean="0"/>
              <a:t>12</a:t>
            </a:fld>
            <a:endParaRPr lang="en-US"/>
          </a:p>
        </p:txBody>
      </p:sp>
    </p:spTree>
    <p:extLst>
      <p:ext uri="{BB962C8B-B14F-4D97-AF65-F5344CB8AC3E}">
        <p14:creationId xmlns:p14="http://schemas.microsoft.com/office/powerpoint/2010/main" val="338620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I will now provided some guidance on formatting do’s and don’t when putting together and finalizing your briefs</a:t>
            </a:r>
          </a:p>
        </p:txBody>
      </p:sp>
      <p:sp>
        <p:nvSpPr>
          <p:cNvPr id="4" name="Slide Number Placeholder 3"/>
          <p:cNvSpPr>
            <a:spLocks noGrp="1"/>
          </p:cNvSpPr>
          <p:nvPr>
            <p:ph type="sldNum" sz="quarter" idx="10"/>
          </p:nvPr>
        </p:nvSpPr>
        <p:spPr/>
        <p:txBody>
          <a:bodyPr/>
          <a:lstStyle/>
          <a:p>
            <a:fld id="{CFB4F5E2-1892-7246-BC67-21CE6164C3CE}" type="slidenum">
              <a:rPr lang="en-US" smtClean="0"/>
              <a:t>13</a:t>
            </a:fld>
            <a:endParaRPr lang="en-US"/>
          </a:p>
        </p:txBody>
      </p:sp>
    </p:spTree>
    <p:extLst>
      <p:ext uri="{BB962C8B-B14F-4D97-AF65-F5344CB8AC3E}">
        <p14:creationId xmlns:p14="http://schemas.microsoft.com/office/powerpoint/2010/main" val="344945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in Recording*</a:t>
            </a:r>
          </a:p>
        </p:txBody>
      </p:sp>
      <p:sp>
        <p:nvSpPr>
          <p:cNvPr id="4" name="Slide Number Placeholder 3"/>
          <p:cNvSpPr>
            <a:spLocks noGrp="1"/>
          </p:cNvSpPr>
          <p:nvPr>
            <p:ph type="sldNum" sz="quarter" idx="10"/>
          </p:nvPr>
        </p:nvSpPr>
        <p:spPr/>
        <p:txBody>
          <a:bodyPr/>
          <a:lstStyle/>
          <a:p>
            <a:fld id="{CFB4F5E2-1892-7246-BC67-21CE6164C3CE}" type="slidenum">
              <a:rPr lang="en-US" smtClean="0"/>
              <a:t>14</a:t>
            </a:fld>
            <a:endParaRPr lang="en-US"/>
          </a:p>
        </p:txBody>
      </p:sp>
    </p:spTree>
    <p:extLst>
      <p:ext uri="{BB962C8B-B14F-4D97-AF65-F5344CB8AC3E}">
        <p14:creationId xmlns:p14="http://schemas.microsoft.com/office/powerpoint/2010/main" val="428597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15</a:t>
            </a:fld>
            <a:endParaRPr lang="en-US"/>
          </a:p>
        </p:txBody>
      </p:sp>
    </p:spTree>
    <p:extLst>
      <p:ext uri="{BB962C8B-B14F-4D97-AF65-F5344CB8AC3E}">
        <p14:creationId xmlns:p14="http://schemas.microsoft.com/office/powerpoint/2010/main" val="45418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Remove text box lines, when you do make sure all you text is visible and not cut off</a:t>
            </a:r>
          </a:p>
          <a:p>
            <a:endParaRPr lang="en-US" dirty="0"/>
          </a:p>
          <a:p>
            <a:r>
              <a:rPr lang="en-US" dirty="0"/>
              <a:t>2. Justify text alignment for a “clean” look</a:t>
            </a:r>
          </a:p>
        </p:txBody>
      </p:sp>
      <p:sp>
        <p:nvSpPr>
          <p:cNvPr id="4" name="Slide Number Placeholder 3"/>
          <p:cNvSpPr>
            <a:spLocks noGrp="1"/>
          </p:cNvSpPr>
          <p:nvPr>
            <p:ph type="sldNum" sz="quarter" idx="10"/>
          </p:nvPr>
        </p:nvSpPr>
        <p:spPr/>
        <p:txBody>
          <a:bodyPr/>
          <a:lstStyle/>
          <a:p>
            <a:fld id="{CFB4F5E2-1892-7246-BC67-21CE6164C3CE}" type="slidenum">
              <a:rPr lang="en-US" smtClean="0"/>
              <a:t>16</a:t>
            </a:fld>
            <a:endParaRPr lang="en-US"/>
          </a:p>
        </p:txBody>
      </p:sp>
    </p:spTree>
    <p:extLst>
      <p:ext uri="{BB962C8B-B14F-4D97-AF65-F5344CB8AC3E}">
        <p14:creationId xmlns:p14="http://schemas.microsoft.com/office/powerpoint/2010/main" val="181122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8397B0"/>
                </a:solidFill>
                <a:latin typeface="+mn-lt"/>
                <a:ea typeface="+mn-ea"/>
                <a:cs typeface="+mn-cs"/>
              </a:rPr>
              <a:t>Tip: </a:t>
            </a:r>
            <a:r>
              <a:rPr lang="en-US" sz="1200" kern="1200" dirty="0">
                <a:solidFill>
                  <a:srgbClr val="8397B0"/>
                </a:solidFill>
                <a:latin typeface="+mn-lt"/>
                <a:ea typeface="+mn-ea"/>
                <a:cs typeface="+mn-cs"/>
              </a:rPr>
              <a:t>Depending on the program and type of computer you’re using your on, you can Press </a:t>
            </a:r>
            <a:r>
              <a:rPr lang="en-US" sz="1200" i="1" kern="1200" dirty="0">
                <a:solidFill>
                  <a:srgbClr val="8397B0"/>
                </a:solidFill>
                <a:latin typeface="+mn-lt"/>
                <a:ea typeface="+mn-ea"/>
                <a:cs typeface="+mn-cs"/>
              </a:rPr>
              <a:t>shift</a:t>
            </a:r>
            <a:r>
              <a:rPr lang="en-US" sz="1200" kern="1200" dirty="0">
                <a:solidFill>
                  <a:srgbClr val="8397B0"/>
                </a:solidFill>
                <a:latin typeface="+mn-lt"/>
                <a:ea typeface="+mn-ea"/>
                <a:cs typeface="+mn-cs"/>
              </a:rPr>
              <a:t> or </a:t>
            </a:r>
            <a:r>
              <a:rPr lang="en-US" sz="1200" i="1" kern="1200" dirty="0">
                <a:solidFill>
                  <a:srgbClr val="8397B0"/>
                </a:solidFill>
                <a:latin typeface="+mn-lt"/>
                <a:ea typeface="+mn-ea"/>
                <a:cs typeface="+mn-cs"/>
              </a:rPr>
              <a:t>command</a:t>
            </a:r>
            <a:r>
              <a:rPr lang="en-US" sz="1200" kern="1200" dirty="0">
                <a:solidFill>
                  <a:srgbClr val="8397B0"/>
                </a:solidFill>
                <a:latin typeface="+mn-lt"/>
                <a:ea typeface="+mn-ea"/>
                <a:cs typeface="+mn-cs"/>
              </a:rPr>
              <a:t> to select and move multiple items at once. [SHOW]</a:t>
            </a:r>
          </a:p>
          <a:p>
            <a:endParaRPr lang="en-US" sz="1200" kern="1200" dirty="0">
              <a:solidFill>
                <a:srgbClr val="8397B0"/>
              </a:solidFill>
              <a:latin typeface="+mn-lt"/>
              <a:ea typeface="+mn-ea"/>
              <a:cs typeface="+mn-cs"/>
            </a:endParaRPr>
          </a:p>
        </p:txBody>
      </p:sp>
      <p:sp>
        <p:nvSpPr>
          <p:cNvPr id="4" name="Slide Number Placeholder 3"/>
          <p:cNvSpPr>
            <a:spLocks noGrp="1"/>
          </p:cNvSpPr>
          <p:nvPr>
            <p:ph type="sldNum" sz="quarter" idx="10"/>
          </p:nvPr>
        </p:nvSpPr>
        <p:spPr/>
        <p:txBody>
          <a:bodyPr/>
          <a:lstStyle/>
          <a:p>
            <a:fld id="{CFB4F5E2-1892-7246-BC67-21CE6164C3CE}" type="slidenum">
              <a:rPr lang="en-US" smtClean="0"/>
              <a:t>17</a:t>
            </a:fld>
            <a:endParaRPr lang="en-US"/>
          </a:p>
        </p:txBody>
      </p:sp>
    </p:spTree>
    <p:extLst>
      <p:ext uri="{BB962C8B-B14F-4D97-AF65-F5344CB8AC3E}">
        <p14:creationId xmlns:p14="http://schemas.microsoft.com/office/powerpoint/2010/main" val="42702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 finalize your Briefs: </a:t>
            </a:r>
          </a:p>
          <a:p>
            <a:pPr marL="228600" indent="-228600">
              <a:buAutoNum type="arabicPeriod"/>
            </a:pPr>
            <a:r>
              <a:rPr lang="en-US" dirty="0"/>
              <a:t>Proof read, not just the text for spelling and grammatical errors, but formatting as well for items such as alignment errors.</a:t>
            </a:r>
          </a:p>
          <a:p>
            <a:pPr marL="228600" indent="-228600">
              <a:buAutoNum type="arabicPeriod"/>
            </a:pPr>
            <a:r>
              <a:rPr lang="en-US" dirty="0"/>
              <a:t>Check the margins after you convert your policy brief to a PDF and print a copy to make sure nothing was cut off</a:t>
            </a:r>
          </a:p>
        </p:txBody>
      </p:sp>
      <p:sp>
        <p:nvSpPr>
          <p:cNvPr id="4" name="Slide Number Placeholder 3"/>
          <p:cNvSpPr>
            <a:spLocks noGrp="1"/>
          </p:cNvSpPr>
          <p:nvPr>
            <p:ph type="sldNum" sz="quarter" idx="10"/>
          </p:nvPr>
        </p:nvSpPr>
        <p:spPr/>
        <p:txBody>
          <a:bodyPr/>
          <a:lstStyle/>
          <a:p>
            <a:fld id="{CFB4F5E2-1892-7246-BC67-21CE6164C3CE}" type="slidenum">
              <a:rPr lang="en-US" smtClean="0"/>
              <a:t>18</a:t>
            </a:fld>
            <a:endParaRPr lang="en-US"/>
          </a:p>
        </p:txBody>
      </p:sp>
    </p:spTree>
    <p:extLst>
      <p:ext uri="{BB962C8B-B14F-4D97-AF65-F5344CB8AC3E}">
        <p14:creationId xmlns:p14="http://schemas.microsoft.com/office/powerpoint/2010/main" val="275238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2</a:t>
            </a:fld>
            <a:endParaRPr lang="en-US"/>
          </a:p>
        </p:txBody>
      </p:sp>
    </p:spTree>
    <p:extLst>
      <p:ext uri="{BB962C8B-B14F-4D97-AF65-F5344CB8AC3E}">
        <p14:creationId xmlns:p14="http://schemas.microsoft.com/office/powerpoint/2010/main" val="3063784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After you have drafted the content for your one-pager, </a:t>
            </a:r>
            <a:r>
              <a:rPr lang="en-US" dirty="0" err="1"/>
              <a:t>infograph</a:t>
            </a:r>
            <a:r>
              <a:rPr lang="en-US" dirty="0"/>
              <a:t>, and/or policy brief, you’ll be ready to start working on the design and layout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[1] First step will be deciding how you will put your brief together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[2] Plan the layout and where your content will go, including your text and figures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[3] Add content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[4] Finalize formatting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Along the way, I will offer some tips to help you put together your policy brief and hopefully save you time.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3</a:t>
            </a:fld>
            <a:endParaRPr lang="en-US"/>
          </a:p>
        </p:txBody>
      </p:sp>
    </p:spTree>
    <p:extLst>
      <p:ext uri="{BB962C8B-B14F-4D97-AF65-F5344CB8AC3E}">
        <p14:creationId xmlns:p14="http://schemas.microsoft.com/office/powerpoint/2010/main" val="417763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have a created templates on </a:t>
            </a:r>
            <a:r>
              <a:rPr lang="en-US" dirty="0" err="1"/>
              <a:t>Powerpoint</a:t>
            </a:r>
            <a:endParaRPr lang="en-US" dirty="0"/>
          </a:p>
          <a:p>
            <a:pPr marL="685800" lvl="1" indent="-228600">
              <a:buAutoNum type="arabicPeriod"/>
            </a:pPr>
            <a:r>
              <a:rPr lang="en-US" dirty="0"/>
              <a:t>You can and should adjust layout as needed to accommodate the content going into your 1-pager, </a:t>
            </a:r>
            <a:r>
              <a:rPr lang="en-US" dirty="0" err="1"/>
              <a:t>infograph</a:t>
            </a:r>
            <a:r>
              <a:rPr lang="en-US" dirty="0"/>
              <a:t>, or policy brief</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indent="-228600">
              <a:buAutoNum type="arabicPeriod"/>
            </a:pPr>
            <a:r>
              <a:rPr lang="en-US" dirty="0"/>
              <a:t>You can also create any of these briefs on other design software such as Adobe InDesign, which is </a:t>
            </a:r>
            <a:r>
              <a:rPr lang="en-US" sz="1200" b="0" i="0" kern="1200" dirty="0">
                <a:solidFill>
                  <a:schemeClr val="tx1"/>
                </a:solidFill>
                <a:effectLst/>
                <a:latin typeface="+mn-lt"/>
                <a:ea typeface="+mn-ea"/>
                <a:cs typeface="+mn-cs"/>
              </a:rPr>
              <a:t>desktop publishing software application</a:t>
            </a:r>
          </a:p>
          <a:p>
            <a:pPr marL="228600" indent="-228600">
              <a:buAutoNum type="arabicPeriod"/>
            </a:pPr>
            <a:r>
              <a:rPr lang="en-US" dirty="0"/>
              <a:t>You can also use an online tool, such as </a:t>
            </a:r>
            <a:r>
              <a:rPr lang="en-US" dirty="0" err="1"/>
              <a:t>PiktoChart</a:t>
            </a:r>
            <a:r>
              <a:rPr lang="en-US" dirty="0"/>
              <a:t> (a free, easy to use online tool). </a:t>
            </a:r>
          </a:p>
          <a:p>
            <a:pPr marL="685800" lvl="1" indent="-228600">
              <a:buAutoNum type="arabicPeriod"/>
            </a:pPr>
            <a:r>
              <a:rPr lang="en-US" dirty="0"/>
              <a:t>What is nice about using an online platform, such as </a:t>
            </a:r>
            <a:r>
              <a:rPr lang="en-US" dirty="0" err="1"/>
              <a:t>PiktoChart</a:t>
            </a:r>
            <a:r>
              <a:rPr lang="en-US" dirty="0"/>
              <a:t>, is you can create an account for your team and will be stored online for your team to easily access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4</a:t>
            </a:fld>
            <a:endParaRPr lang="en-US"/>
          </a:p>
        </p:txBody>
      </p:sp>
    </p:spTree>
    <p:extLst>
      <p:ext uri="{BB962C8B-B14F-4D97-AF65-F5344CB8AC3E}">
        <p14:creationId xmlns:p14="http://schemas.microsoft.com/office/powerpoint/2010/main" val="261056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5</a:t>
            </a:fld>
            <a:endParaRPr lang="en-US"/>
          </a:p>
        </p:txBody>
      </p:sp>
    </p:spTree>
    <p:extLst>
      <p:ext uri="{BB962C8B-B14F-4D97-AF65-F5344CB8AC3E}">
        <p14:creationId xmlns:p14="http://schemas.microsoft.com/office/powerpoint/2010/main" val="108031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have put together a guide and branding document to help you create your BBF briefs</a:t>
            </a:r>
          </a:p>
          <a:p>
            <a:pPr marL="685800" lvl="1" indent="-228600">
              <a:buAutoNum type="arabicPeriod"/>
            </a:pPr>
            <a:r>
              <a:rPr lang="en-US" dirty="0"/>
              <a:t>The guide includes all the branding information you see here, such as the color id numbers, and recommended fonts, font size, and citation style</a:t>
            </a:r>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6</a:t>
            </a:fld>
            <a:endParaRPr lang="en-US"/>
          </a:p>
        </p:txBody>
      </p:sp>
    </p:spTree>
    <p:extLst>
      <p:ext uri="{BB962C8B-B14F-4D97-AF65-F5344CB8AC3E}">
        <p14:creationId xmlns:p14="http://schemas.microsoft.com/office/powerpoint/2010/main" val="31480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enter the BBF colors:</a:t>
            </a:r>
          </a:p>
          <a:p>
            <a:pPr marL="228600" indent="-228600">
              <a:buAutoNum type="arabicPeriod"/>
            </a:pPr>
            <a:r>
              <a:rPr lang="en-US" dirty="0"/>
              <a:t>Go to more colors anywhere you want to change the color, for example, the colors of your text</a:t>
            </a:r>
          </a:p>
          <a:p>
            <a:pPr marL="685800" lvl="1" indent="-228600">
              <a:buAutoNum type="arabicPeriod"/>
            </a:pPr>
            <a:r>
              <a:rPr lang="en-US" dirty="0"/>
              <a:t>You can then enter the Red, </a:t>
            </a:r>
            <a:r>
              <a:rPr lang="en-US" dirty="0" err="1"/>
              <a:t>gred</a:t>
            </a:r>
            <a:r>
              <a:rPr lang="en-US" dirty="0"/>
              <a:t>, blue colors numbers </a:t>
            </a:r>
          </a:p>
          <a:p>
            <a:pPr marL="685800" lvl="1" indent="-228600">
              <a:buAutoNum type="arabicPeriod"/>
            </a:pPr>
            <a:r>
              <a:rPr lang="en-US" dirty="0"/>
              <a:t>OR the Hex color number (we provide both options in the branding table because some software programs, such as </a:t>
            </a:r>
            <a:r>
              <a:rPr lang="en-US" dirty="0" err="1"/>
              <a:t>PiktoChart</a:t>
            </a:r>
            <a:r>
              <a:rPr lang="en-US" dirty="0"/>
              <a:t> only ID colors using Hex Color Numbers)</a:t>
            </a:r>
          </a:p>
          <a:p>
            <a:pPr marL="685800" lvl="1" indent="-228600">
              <a:buAutoNum type="arabicPeriod"/>
            </a:pPr>
            <a:r>
              <a:rPr lang="en-US" dirty="0"/>
              <a:t>On any Microsoft or adobe application, you also have the option to use what is call and ink dropper. When you click  and hold the ink dropper, you can move it anywhere on you screen to ID a color</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7</a:t>
            </a:fld>
            <a:endParaRPr lang="en-US"/>
          </a:p>
        </p:txBody>
      </p:sp>
    </p:spTree>
    <p:extLst>
      <p:ext uri="{BB962C8B-B14F-4D97-AF65-F5344CB8AC3E}">
        <p14:creationId xmlns:p14="http://schemas.microsoft.com/office/powerpoint/2010/main" val="22250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8</a:t>
            </a:fld>
            <a:endParaRPr lang="en-US"/>
          </a:p>
        </p:txBody>
      </p:sp>
    </p:spTree>
    <p:extLst>
      <p:ext uri="{BB962C8B-B14F-4D97-AF65-F5344CB8AC3E}">
        <p14:creationId xmlns:p14="http://schemas.microsoft.com/office/powerpoint/2010/main" val="14660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kern="1200" dirty="0">
                <a:solidFill>
                  <a:schemeClr val="tx1"/>
                </a:solidFill>
                <a:effectLst/>
                <a:latin typeface="+mn-lt"/>
                <a:ea typeface="+mn-ea"/>
                <a:cs typeface="+mn-cs"/>
              </a:rPr>
              <a:t>“Infographic,” not to be confused with a one page </a:t>
            </a:r>
            <a:r>
              <a:rPr lang="en-US" sz="1200" b="0" kern="1200" dirty="0" err="1">
                <a:solidFill>
                  <a:schemeClr val="tx1"/>
                </a:solidFill>
                <a:effectLst/>
                <a:latin typeface="+mn-lt"/>
                <a:ea typeface="+mn-ea"/>
                <a:cs typeface="+mn-cs"/>
              </a:rPr>
              <a:t>inforgraph</a:t>
            </a:r>
            <a:r>
              <a:rPr lang="en-US" sz="1200" b="0" kern="1200" dirty="0">
                <a:solidFill>
                  <a:schemeClr val="tx1"/>
                </a:solidFill>
                <a:effectLst/>
                <a:latin typeface="+mn-lt"/>
                <a:ea typeface="+mn-ea"/>
                <a:cs typeface="+mn-cs"/>
              </a:rPr>
              <a:t>, is an abbreviation for ”information graphic” and uses visual cues to communicate information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10"/>
          </p:nvPr>
        </p:nvSpPr>
        <p:spPr/>
        <p:txBody>
          <a:bodyPr/>
          <a:lstStyle/>
          <a:p>
            <a:fld id="{CFB4F5E2-1892-7246-BC67-21CE6164C3CE}" type="slidenum">
              <a:rPr lang="en-US" smtClean="0"/>
              <a:t>9</a:t>
            </a:fld>
            <a:endParaRPr lang="en-US"/>
          </a:p>
        </p:txBody>
      </p:sp>
    </p:spTree>
    <p:extLst>
      <p:ext uri="{BB962C8B-B14F-4D97-AF65-F5344CB8AC3E}">
        <p14:creationId xmlns:p14="http://schemas.microsoft.com/office/powerpoint/2010/main" val="2938518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12192000" cy="312821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840" y="3375437"/>
            <a:ext cx="6727497" cy="2351594"/>
          </a:xfrm>
          <a:prstGeom prst="rect">
            <a:avLst/>
          </a:prstGeom>
        </p:spPr>
      </p:pic>
      <p:sp>
        <p:nvSpPr>
          <p:cNvPr id="6" name="Rectangle 5"/>
          <p:cNvSpPr/>
          <p:nvPr userDrawn="1"/>
        </p:nvSpPr>
        <p:spPr>
          <a:xfrm>
            <a:off x="0" y="5986914"/>
            <a:ext cx="12192000" cy="871086"/>
          </a:xfrm>
          <a:prstGeom prst="rect">
            <a:avLst/>
          </a:prstGeom>
          <a:solidFill>
            <a:srgbClr val="44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7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95213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164763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16523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67823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0" y="0"/>
            <a:ext cx="12192000" cy="13764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5986914"/>
            <a:ext cx="12192000" cy="871086"/>
          </a:xfrm>
          <a:prstGeom prst="rect">
            <a:avLst/>
          </a:prstGeom>
          <a:solidFill>
            <a:srgbClr val="44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1008"/>
            <a:ext cx="9537834" cy="732154"/>
          </a:xfrm>
        </p:spPr>
        <p:txBody>
          <a:bodyPr/>
          <a:lstStyle>
            <a:lvl1pPr fontAlgn="t">
              <a:lnSpc>
                <a:spcPts val="4600"/>
              </a:lnSpc>
              <a:defRPr b="0" i="0">
                <a:solidFill>
                  <a:schemeClr val="bg1"/>
                </a:solidFill>
                <a:latin typeface="Myriad Pro" charset="0"/>
                <a:ea typeface="Myriad Pro" charset="0"/>
                <a:cs typeface="Myriad Pro" charset="0"/>
              </a:defRPr>
            </a:lvl1pPr>
          </a:lstStyle>
          <a:p>
            <a:r>
              <a:rPr lang="en-US" dirty="0"/>
              <a:t>Click to edit Master title style</a:t>
            </a:r>
          </a:p>
        </p:txBody>
      </p:sp>
      <p:sp>
        <p:nvSpPr>
          <p:cNvPr id="3" name="Content Placeholder 2"/>
          <p:cNvSpPr>
            <a:spLocks noGrp="1"/>
          </p:cNvSpPr>
          <p:nvPr>
            <p:ph idx="1"/>
          </p:nvPr>
        </p:nvSpPr>
        <p:spPr>
          <a:xfrm>
            <a:off x="838200" y="1825625"/>
            <a:ext cx="10548486" cy="3997659"/>
          </a:xfrm>
        </p:spPr>
        <p:txBody>
          <a:bodyPr>
            <a:normAutofit/>
          </a:bodyPr>
          <a:lstStyle>
            <a:lvl1pPr marL="274320" indent="-274320">
              <a:spcAft>
                <a:spcPts val="600"/>
              </a:spcAft>
              <a:buClr>
                <a:srgbClr val="B57BA8"/>
              </a:buClr>
              <a:buFont typeface=".LucidaGrandeUI" charset="0"/>
              <a:buChar char="▸"/>
              <a:defRPr sz="3400" b="0" i="0">
                <a:latin typeface="Myriad Pro" charset="0"/>
                <a:ea typeface="Myriad Pro" charset="0"/>
                <a:cs typeface="Myriad Pro" charset="0"/>
              </a:defRPr>
            </a:lvl1pPr>
            <a:lvl2pPr marL="914400" indent="-274320">
              <a:spcAft>
                <a:spcPts val="600"/>
              </a:spcAft>
              <a:buClr>
                <a:srgbClr val="B57BA8"/>
              </a:buClr>
              <a:buSzPct val="100000"/>
              <a:buFont typeface=".AppleSystemUIFont" charset="-120"/>
              <a:buChar char="›"/>
              <a:defRPr sz="3400" b="0" i="0">
                <a:latin typeface="Myriad Pro" charset="0"/>
                <a:ea typeface="Myriad Pro" charset="0"/>
                <a:cs typeface="Myriad Pro" charset="0"/>
              </a:defRPr>
            </a:lvl2pPr>
            <a:lvl3pPr marL="1371600" indent="-274320">
              <a:spcAft>
                <a:spcPts val="600"/>
              </a:spcAft>
              <a:buClr>
                <a:srgbClr val="B57BA8"/>
              </a:buClr>
              <a:buSzPct val="100000"/>
              <a:buFont typeface="LucidaGrande" charset="0"/>
              <a:buChar char="»"/>
              <a:defRPr sz="3400" b="0" i="0">
                <a:latin typeface="Myriad Pro" charset="0"/>
                <a:ea typeface="Myriad Pro" charset="0"/>
                <a:cs typeface="Myriad Pro" charset="0"/>
              </a:defRPr>
            </a:lvl3pPr>
            <a:lvl4pPr marL="1828800" indent="-457200">
              <a:spcAft>
                <a:spcPts val="600"/>
              </a:spcAft>
              <a:buClr>
                <a:srgbClr val="B57BA8"/>
              </a:buClr>
              <a:buFont typeface="Wingdings" charset="2"/>
              <a:buChar char="§"/>
              <a:defRPr sz="3400" b="0" i="0">
                <a:latin typeface="Myriad Pro" charset="0"/>
                <a:ea typeface="Myriad Pro" charset="0"/>
                <a:cs typeface="Myriad Pro" charset="0"/>
              </a:defRPr>
            </a:lvl4pPr>
            <a:lvl5pPr marL="2286000" indent="-457200">
              <a:spcAft>
                <a:spcPts val="600"/>
              </a:spcAft>
              <a:buClr>
                <a:srgbClr val="B57BA8"/>
              </a:buClr>
              <a:buFont typeface="Wingdings" charset="2"/>
              <a:buChar char="§"/>
              <a:defRPr sz="3400" b="0" i="0">
                <a:latin typeface="Myriad Pro" charset="0"/>
                <a:ea typeface="Myriad Pro" charset="0"/>
                <a:cs typeface="Myriad Pro" charset="0"/>
              </a:defRPr>
            </a:lvl5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838200" y="6356350"/>
            <a:ext cx="1173480" cy="365125"/>
          </a:xfrm>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a:xfrm>
            <a:off x="2184935" y="6356350"/>
            <a:ext cx="8065969"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10443410" y="6356350"/>
            <a:ext cx="946674" cy="365125"/>
          </a:xfrm>
        </p:spPr>
        <p:txBody>
          <a:bodyPr/>
          <a:lstStyle>
            <a:lvl1pPr>
              <a:defRPr>
                <a:solidFill>
                  <a:schemeClr val="bg1"/>
                </a:solidFill>
              </a:defRPr>
            </a:lvl1pPr>
          </a:lstStyle>
          <a:p>
            <a:fld id="{D28A7405-1AA8-4841-9E07-C00D5D730EC2}" type="slidenum">
              <a:rPr lang="en-US" smtClean="0"/>
              <a:pPr/>
              <a:t>‹#›</a:t>
            </a:fld>
            <a:endParaRPr lang="en-US" dirty="0"/>
          </a:p>
        </p:txBody>
      </p:sp>
      <p:sp>
        <p:nvSpPr>
          <p:cNvPr id="14" name="Rectangle 13"/>
          <p:cNvSpPr/>
          <p:nvPr userDrawn="1"/>
        </p:nvSpPr>
        <p:spPr>
          <a:xfrm>
            <a:off x="10597415" y="0"/>
            <a:ext cx="1594585" cy="137641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4488" y="218973"/>
            <a:ext cx="1025692" cy="111893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0"/>
            <a:ext cx="12192000" cy="312821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5986914"/>
            <a:ext cx="12192000" cy="871086"/>
          </a:xfrm>
          <a:prstGeom prst="rect">
            <a:avLst/>
          </a:prstGeom>
          <a:solidFill>
            <a:srgbClr val="44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hasCustomPrompt="1"/>
          </p:nvPr>
        </p:nvSpPr>
        <p:spPr>
          <a:xfrm>
            <a:off x="806224" y="3468460"/>
            <a:ext cx="7241948" cy="639083"/>
          </a:xfrm>
          <a:ln>
            <a:noFill/>
          </a:ln>
        </p:spPr>
        <p:txBody>
          <a:bodyPr/>
          <a:lstStyle>
            <a:lvl1pPr marL="0" indent="0">
              <a:buNone/>
              <a:defRPr sz="440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of Presenter</a:t>
            </a:r>
          </a:p>
        </p:txBody>
      </p:sp>
      <p:sp>
        <p:nvSpPr>
          <p:cNvPr id="11" name="Text Placeholder 9"/>
          <p:cNvSpPr>
            <a:spLocks noGrp="1"/>
          </p:cNvSpPr>
          <p:nvPr>
            <p:ph type="body" sz="quarter" idx="11" hasCustomPrompt="1"/>
          </p:nvPr>
        </p:nvSpPr>
        <p:spPr>
          <a:xfrm>
            <a:off x="806224" y="4259490"/>
            <a:ext cx="7241948" cy="967028"/>
          </a:xfrm>
          <a:ln>
            <a:noFill/>
          </a:ln>
        </p:spPr>
        <p:txBody>
          <a:bodyPr>
            <a:normAutofit/>
          </a:bodyPr>
          <a:lstStyle>
            <a:lvl1pPr marL="0" indent="0">
              <a:spcBef>
                <a:spcPts val="0"/>
              </a:spcBef>
              <a:buNone/>
              <a:defRPr sz="3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a:p>
            <a:pPr lvl="0"/>
            <a:r>
              <a:rPr lang="en-US" dirty="0"/>
              <a:t>Affiliation</a:t>
            </a:r>
          </a:p>
        </p:txBody>
      </p:sp>
      <p:sp>
        <p:nvSpPr>
          <p:cNvPr id="13" name="Text Placeholder 9"/>
          <p:cNvSpPr>
            <a:spLocks noGrp="1"/>
          </p:cNvSpPr>
          <p:nvPr>
            <p:ph type="body" sz="quarter" idx="13" hasCustomPrompt="1"/>
          </p:nvPr>
        </p:nvSpPr>
        <p:spPr>
          <a:xfrm>
            <a:off x="806224" y="6291491"/>
            <a:ext cx="4999490" cy="421368"/>
          </a:xfrm>
          <a:ln>
            <a:noFill/>
          </a:ln>
        </p:spPr>
        <p:txBody>
          <a:bodyPr>
            <a:normAutofit/>
          </a:bodyPr>
          <a:lstStyle>
            <a:lvl1pPr marL="0" indent="0">
              <a:buNone/>
              <a:defRPr sz="24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11, 2017</a:t>
            </a:r>
          </a:p>
        </p:txBody>
      </p:sp>
      <p:sp>
        <p:nvSpPr>
          <p:cNvPr id="17" name="Rectangle 16"/>
          <p:cNvSpPr/>
          <p:nvPr userDrawn="1"/>
        </p:nvSpPr>
        <p:spPr>
          <a:xfrm>
            <a:off x="10597415" y="0"/>
            <a:ext cx="1594585" cy="312821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4488" y="218973"/>
            <a:ext cx="1025692" cy="111893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ectangle 11"/>
          <p:cNvSpPr/>
          <p:nvPr userDrawn="1"/>
        </p:nvSpPr>
        <p:spPr>
          <a:xfrm>
            <a:off x="0" y="0"/>
            <a:ext cx="12192000" cy="312821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986914"/>
            <a:ext cx="12192000" cy="871086"/>
          </a:xfrm>
          <a:prstGeom prst="rect">
            <a:avLst/>
          </a:prstGeom>
          <a:solidFill>
            <a:srgbClr val="445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4" hasCustomPrompt="1"/>
          </p:nvPr>
        </p:nvSpPr>
        <p:spPr>
          <a:xfrm>
            <a:off x="813481" y="2055785"/>
            <a:ext cx="9694862" cy="639083"/>
          </a:xfrm>
          <a:ln>
            <a:noFill/>
          </a:ln>
        </p:spPr>
        <p:txBody>
          <a:bodyPr>
            <a:noAutofit/>
          </a:bodyPr>
          <a:lstStyle>
            <a:lvl1pPr marL="0" indent="0">
              <a:buNone/>
              <a:defRPr sz="5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of Presentation</a:t>
            </a:r>
          </a:p>
        </p:txBody>
      </p:sp>
      <p:sp>
        <p:nvSpPr>
          <p:cNvPr id="15" name="Text Placeholder 9"/>
          <p:cNvSpPr>
            <a:spLocks noGrp="1"/>
          </p:cNvSpPr>
          <p:nvPr>
            <p:ph type="body" sz="quarter" idx="10" hasCustomPrompt="1"/>
          </p:nvPr>
        </p:nvSpPr>
        <p:spPr>
          <a:xfrm>
            <a:off x="806224" y="3401084"/>
            <a:ext cx="7241948" cy="639083"/>
          </a:xfrm>
          <a:ln>
            <a:noFill/>
          </a:ln>
        </p:spPr>
        <p:txBody>
          <a:bodyPr>
            <a:normAutofit/>
          </a:bodyPr>
          <a:lstStyle>
            <a:lvl1pPr marL="0" indent="0">
              <a:buNone/>
              <a:defRPr sz="360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of Presenter</a:t>
            </a:r>
          </a:p>
        </p:txBody>
      </p:sp>
      <p:sp>
        <p:nvSpPr>
          <p:cNvPr id="18" name="Text Placeholder 9"/>
          <p:cNvSpPr>
            <a:spLocks noGrp="1"/>
          </p:cNvSpPr>
          <p:nvPr>
            <p:ph type="body" sz="quarter" idx="13" hasCustomPrompt="1"/>
          </p:nvPr>
        </p:nvSpPr>
        <p:spPr>
          <a:xfrm>
            <a:off x="806224" y="6291491"/>
            <a:ext cx="4999490" cy="421368"/>
          </a:xfrm>
          <a:ln>
            <a:noFill/>
          </a:ln>
        </p:spPr>
        <p:txBody>
          <a:bodyPr>
            <a:normAutofit/>
          </a:bodyPr>
          <a:lstStyle>
            <a:lvl1pPr marL="0" indent="0">
              <a:buNone/>
              <a:defRPr sz="24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Month 11, 2017</a:t>
            </a:r>
          </a:p>
        </p:txBody>
      </p:sp>
      <p:sp>
        <p:nvSpPr>
          <p:cNvPr id="19" name="Text Placeholder 9"/>
          <p:cNvSpPr>
            <a:spLocks noGrp="1"/>
          </p:cNvSpPr>
          <p:nvPr>
            <p:ph type="body" sz="quarter" idx="11" hasCustomPrompt="1"/>
          </p:nvPr>
        </p:nvSpPr>
        <p:spPr>
          <a:xfrm>
            <a:off x="806224" y="4192113"/>
            <a:ext cx="7241948" cy="967028"/>
          </a:xfrm>
          <a:ln>
            <a:noFill/>
          </a:ln>
        </p:spPr>
        <p:txBody>
          <a:bodyPr>
            <a:normAutofit/>
          </a:bodyPr>
          <a:lstStyle>
            <a:lvl1pPr marL="0" indent="0">
              <a:spcBef>
                <a:spcPts val="0"/>
              </a:spcBef>
              <a:buNone/>
              <a:defRPr sz="3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a:p>
            <a:pPr lvl="0"/>
            <a:r>
              <a:rPr lang="en-US" dirty="0"/>
              <a:t>Affiliation</a:t>
            </a:r>
          </a:p>
        </p:txBody>
      </p:sp>
      <p:sp>
        <p:nvSpPr>
          <p:cNvPr id="21" name="Rectangle 20"/>
          <p:cNvSpPr/>
          <p:nvPr userDrawn="1"/>
        </p:nvSpPr>
        <p:spPr>
          <a:xfrm>
            <a:off x="10597415" y="-1"/>
            <a:ext cx="1594585" cy="311858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54488" y="218973"/>
            <a:ext cx="1025692" cy="111893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40481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482754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46599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17804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8A7405-1AA8-4841-9E07-C00D5D730EC2}" type="slidenum">
              <a:rPr lang="en-US" smtClean="0"/>
              <a:t>‹#›</a:t>
            </a:fld>
            <a:endParaRPr lang="en-US"/>
          </a:p>
        </p:txBody>
      </p:sp>
    </p:spTree>
    <p:extLst>
      <p:ext uri="{BB962C8B-B14F-4D97-AF65-F5344CB8AC3E}">
        <p14:creationId xmlns:p14="http://schemas.microsoft.com/office/powerpoint/2010/main" val="98735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A7405-1AA8-4841-9E07-C00D5D730EC2}" type="slidenum">
              <a:rPr lang="en-US" smtClean="0"/>
              <a:t>‹#›</a:t>
            </a:fld>
            <a:endParaRPr lang="en-US"/>
          </a:p>
        </p:txBody>
      </p:sp>
    </p:spTree>
    <p:extLst>
      <p:ext uri="{BB962C8B-B14F-4D97-AF65-F5344CB8AC3E}">
        <p14:creationId xmlns:p14="http://schemas.microsoft.com/office/powerpoint/2010/main" val="44032240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2.png"/><Relationship Id="rId5" Type="http://schemas.openxmlformats.org/officeDocument/2006/relationships/image" Target="../media/image9.jp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11" Type="http://schemas.openxmlformats.org/officeDocument/2006/relationships/image" Target="../media/image3.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notesSlide" Target="../notesSlides/notesSlide1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12"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notesSlide" Target="../notesSlides/notesSlide17.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337361-E3C7-4984-9E09-4625E71F8EA1}"/>
              </a:ext>
            </a:extLst>
          </p:cNvPr>
          <p:cNvSpPr txBox="1"/>
          <p:nvPr/>
        </p:nvSpPr>
        <p:spPr>
          <a:xfrm>
            <a:off x="469830" y="2230333"/>
            <a:ext cx="11153922" cy="707886"/>
          </a:xfrm>
          <a:prstGeom prst="rect">
            <a:avLst/>
          </a:prstGeom>
          <a:noFill/>
        </p:spPr>
        <p:txBody>
          <a:bodyPr wrap="square" rtlCol="0">
            <a:spAutoFit/>
          </a:bodyPr>
          <a:lstStyle/>
          <a:p>
            <a:r>
              <a:rPr lang="en-US" sz="4000" b="1" dirty="0">
                <a:solidFill>
                  <a:schemeClr val="bg1"/>
                </a:solidFill>
                <a:latin typeface="+mj-lt"/>
              </a:rPr>
              <a:t>Part IV. Branding &amp; Design</a:t>
            </a:r>
            <a:endParaRPr lang="en-US" sz="3800" dirty="0">
              <a:solidFill>
                <a:schemeClr val="bg1"/>
              </a:solidFill>
              <a:latin typeface="+mj-lt"/>
            </a:endParaRPr>
          </a:p>
        </p:txBody>
      </p:sp>
      <p:sp>
        <p:nvSpPr>
          <p:cNvPr id="4" name="TextBox 3">
            <a:extLst>
              <a:ext uri="{FF2B5EF4-FFF2-40B4-BE49-F238E27FC236}">
                <a16:creationId xmlns:a16="http://schemas.microsoft.com/office/drawing/2014/main" id="{4F8198A9-4EBF-304B-8E86-A65F9700FFC6}"/>
              </a:ext>
            </a:extLst>
          </p:cNvPr>
          <p:cNvSpPr txBox="1"/>
          <p:nvPr/>
        </p:nvSpPr>
        <p:spPr>
          <a:xfrm>
            <a:off x="320040" y="287952"/>
            <a:ext cx="12192000" cy="1323439"/>
          </a:xfrm>
          <a:prstGeom prst="rect">
            <a:avLst/>
          </a:prstGeom>
          <a:noFill/>
        </p:spPr>
        <p:txBody>
          <a:bodyPr wrap="square" rtlCol="0">
            <a:spAutoFit/>
          </a:bodyPr>
          <a:lstStyle/>
          <a:p>
            <a:r>
              <a:rPr lang="en-US" sz="4400" dirty="0">
                <a:solidFill>
                  <a:schemeClr val="bg1"/>
                </a:solidFill>
                <a:latin typeface="Calibri Light" charset="0"/>
                <a:ea typeface="Calibri Light" charset="0"/>
                <a:cs typeface="Calibri Light" charset="0"/>
              </a:rPr>
              <a:t>Becoming Breastfeeding Friendly (BBF) </a:t>
            </a:r>
            <a:endParaRPr lang="en-US" sz="3600" dirty="0">
              <a:solidFill>
                <a:schemeClr val="bg1"/>
              </a:solidFill>
              <a:latin typeface="Calibri Light" charset="0"/>
              <a:ea typeface="Calibri Light" charset="0"/>
              <a:cs typeface="Calibri Light" charset="0"/>
            </a:endParaRPr>
          </a:p>
          <a:p>
            <a:r>
              <a:rPr lang="en-US" sz="3600" dirty="0">
                <a:solidFill>
                  <a:schemeClr val="bg1"/>
                </a:solidFill>
                <a:latin typeface="Calibri Light" charset="0"/>
                <a:ea typeface="Calibri Light" charset="0"/>
                <a:cs typeface="Calibri Light" charset="0"/>
              </a:rPr>
              <a:t>Brief Development Guidance</a:t>
            </a:r>
          </a:p>
        </p:txBody>
      </p:sp>
      <p:pic>
        <p:nvPicPr>
          <p:cNvPr id="2" name="Recorded Sound">
            <a:hlinkClick r:id="" action="ppaction://media"/>
            <a:extLst>
              <a:ext uri="{FF2B5EF4-FFF2-40B4-BE49-F238E27FC236}">
                <a16:creationId xmlns:a16="http://schemas.microsoft.com/office/drawing/2014/main" id="{222BC1FD-6314-F242-940A-41F4D97BA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5943600"/>
            <a:ext cx="812800" cy="812800"/>
          </a:xfrm>
          <a:prstGeom prst="rect">
            <a:avLst/>
          </a:prstGeom>
        </p:spPr>
      </p:pic>
    </p:spTree>
    <p:extLst>
      <p:ext uri="{BB962C8B-B14F-4D97-AF65-F5344CB8AC3E}">
        <p14:creationId xmlns:p14="http://schemas.microsoft.com/office/powerpoint/2010/main" val="1839199062"/>
      </p:ext>
    </p:extLst>
  </p:cSld>
  <p:clrMapOvr>
    <a:masterClrMapping/>
  </p:clrMapOvr>
  <mc:AlternateContent xmlns:mc="http://schemas.openxmlformats.org/markup-compatibility/2006">
    <mc:Choice xmlns:p14="http://schemas.microsoft.com/office/powerpoint/2010/main" Requires="p14">
      <p:transition spd="slow" p14:dur="2000" advClick="0" advTm="6600"/>
    </mc:Choice>
    <mc:Fallback>
      <p:transition spd="slow" advClick="0" advTm="66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12A9-27C3-884F-885F-04D3B780E316}"/>
              </a:ext>
            </a:extLst>
          </p:cNvPr>
          <p:cNvSpPr>
            <a:spLocks noGrp="1"/>
          </p:cNvSpPr>
          <p:nvPr>
            <p:ph type="title"/>
          </p:nvPr>
        </p:nvSpPr>
        <p:spPr>
          <a:xfrm>
            <a:off x="425518" y="359498"/>
            <a:ext cx="6120306" cy="732154"/>
          </a:xfrm>
        </p:spPr>
        <p:txBody>
          <a:bodyPr>
            <a:noAutofit/>
          </a:bodyPr>
          <a:lstStyle/>
          <a:p>
            <a:r>
              <a:rPr lang="en-US" sz="3500" dirty="0"/>
              <a:t>The 7 Graphic Design Principles of Infographic Design </a:t>
            </a:r>
          </a:p>
        </p:txBody>
      </p:sp>
      <p:sp>
        <p:nvSpPr>
          <p:cNvPr id="4" name="Slide Number Placeholder 3">
            <a:extLst>
              <a:ext uri="{FF2B5EF4-FFF2-40B4-BE49-F238E27FC236}">
                <a16:creationId xmlns:a16="http://schemas.microsoft.com/office/drawing/2014/main" id="{2D3BE095-1F58-F149-87B5-C70335982EF3}"/>
              </a:ext>
            </a:extLst>
          </p:cNvPr>
          <p:cNvSpPr>
            <a:spLocks noGrp="1"/>
          </p:cNvSpPr>
          <p:nvPr>
            <p:ph type="sldNum" sz="quarter" idx="12"/>
          </p:nvPr>
        </p:nvSpPr>
        <p:spPr/>
        <p:txBody>
          <a:bodyPr/>
          <a:lstStyle/>
          <a:p>
            <a:fld id="{D28A7405-1AA8-4841-9E07-C00D5D730EC2}" type="slidenum">
              <a:rPr lang="en-US" smtClean="0"/>
              <a:pPr/>
              <a:t>10</a:t>
            </a:fld>
            <a:endParaRPr lang="en-US" dirty="0"/>
          </a:p>
        </p:txBody>
      </p:sp>
      <p:sp>
        <p:nvSpPr>
          <p:cNvPr id="5" name="TextBox 4">
            <a:extLst>
              <a:ext uri="{FF2B5EF4-FFF2-40B4-BE49-F238E27FC236}">
                <a16:creationId xmlns:a16="http://schemas.microsoft.com/office/drawing/2014/main" id="{ADB014A2-9001-4046-B609-9B9EA4D48F0C}"/>
              </a:ext>
            </a:extLst>
          </p:cNvPr>
          <p:cNvSpPr txBox="1"/>
          <p:nvPr/>
        </p:nvSpPr>
        <p:spPr>
          <a:xfrm>
            <a:off x="425517" y="6015691"/>
            <a:ext cx="5835583" cy="738664"/>
          </a:xfrm>
          <a:prstGeom prst="rect">
            <a:avLst/>
          </a:prstGeom>
          <a:noFill/>
        </p:spPr>
        <p:txBody>
          <a:bodyPr wrap="square" rtlCol="0">
            <a:spAutoFit/>
          </a:bodyPr>
          <a:lstStyle/>
          <a:p>
            <a:r>
              <a:rPr lang="en-US" sz="1400" dirty="0">
                <a:solidFill>
                  <a:schemeClr val="bg1"/>
                </a:solidFill>
              </a:rPr>
              <a:t>Stones &amp; Gent (2015) </a:t>
            </a:r>
            <a:r>
              <a:rPr lang="en-US" sz="1400" dirty="0" err="1">
                <a:solidFill>
                  <a:schemeClr val="bg1"/>
                </a:solidFill>
              </a:rPr>
              <a:t>Visualising</a:t>
            </a:r>
            <a:r>
              <a:rPr lang="en-US" sz="1400" dirty="0">
                <a:solidFill>
                  <a:schemeClr val="bg1"/>
                </a:solidFill>
              </a:rPr>
              <a:t> Health: Infographics in Public Health. University of Leeds. Available from: https://</a:t>
            </a:r>
            <a:r>
              <a:rPr lang="en-US" sz="1400" dirty="0" err="1">
                <a:solidFill>
                  <a:schemeClr val="bg1"/>
                </a:solidFill>
              </a:rPr>
              <a:t>visualisinghealth.files.wordpress.com</a:t>
            </a:r>
            <a:r>
              <a:rPr lang="en-US" sz="1400" dirty="0">
                <a:solidFill>
                  <a:schemeClr val="bg1"/>
                </a:solidFill>
              </a:rPr>
              <a:t>/2014/12/</a:t>
            </a:r>
            <a:r>
              <a:rPr lang="en-US" sz="1400" dirty="0" err="1">
                <a:solidFill>
                  <a:schemeClr val="bg1"/>
                </a:solidFill>
              </a:rPr>
              <a:t>guidelines.pdf</a:t>
            </a:r>
            <a:endParaRPr lang="en-US" sz="1400" dirty="0">
              <a:solidFill>
                <a:schemeClr val="bg1"/>
              </a:solidFill>
            </a:endParaRPr>
          </a:p>
        </p:txBody>
      </p:sp>
      <p:sp>
        <p:nvSpPr>
          <p:cNvPr id="8" name="Content Placeholder 2">
            <a:extLst>
              <a:ext uri="{FF2B5EF4-FFF2-40B4-BE49-F238E27FC236}">
                <a16:creationId xmlns:a16="http://schemas.microsoft.com/office/drawing/2014/main" id="{6204BA9D-B178-474B-8765-708430AD3A43}"/>
              </a:ext>
            </a:extLst>
          </p:cNvPr>
          <p:cNvSpPr txBox="1">
            <a:spLocks/>
          </p:cNvSpPr>
          <p:nvPr/>
        </p:nvSpPr>
        <p:spPr>
          <a:xfrm>
            <a:off x="1408913" y="1932101"/>
            <a:ext cx="4153514" cy="3979945"/>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Clr>
                <a:srgbClr val="8397B0"/>
              </a:buClr>
              <a:buFont typeface="+mj-lt"/>
              <a:buAutoNum type="arabicPeriod"/>
            </a:pPr>
            <a:r>
              <a:rPr lang="en-US" sz="2300" dirty="0">
                <a:solidFill>
                  <a:srgbClr val="8397B0"/>
                </a:solidFill>
                <a:latin typeface="Calibri Light" charset="0"/>
                <a:ea typeface="Calibri Light" charset="0"/>
                <a:cs typeface="Calibri Light" charset="0"/>
              </a:rPr>
              <a:t>Get to Know Your Audience</a:t>
            </a:r>
          </a:p>
          <a:p>
            <a:pPr marL="457200" indent="-457200">
              <a:buClr>
                <a:srgbClr val="8397B0"/>
              </a:buClr>
              <a:buFont typeface="+mj-lt"/>
              <a:buAutoNum type="arabicPeriod"/>
            </a:pPr>
            <a:r>
              <a:rPr lang="en-US" sz="2300" dirty="0">
                <a:solidFill>
                  <a:srgbClr val="8397B0"/>
                </a:solidFill>
                <a:latin typeface="Calibri Light" charset="0"/>
                <a:ea typeface="Calibri Light" charset="0"/>
                <a:cs typeface="Calibri Light" charset="0"/>
              </a:rPr>
              <a:t>Restrict Color</a:t>
            </a:r>
          </a:p>
          <a:p>
            <a:pPr marL="457200" indent="-457200">
              <a:buClr>
                <a:srgbClr val="8397B0"/>
              </a:buClr>
              <a:buFont typeface="+mj-lt"/>
              <a:buAutoNum type="arabicPeriod"/>
            </a:pPr>
            <a:r>
              <a:rPr lang="en-US" sz="2300" dirty="0">
                <a:solidFill>
                  <a:srgbClr val="8397B0"/>
                </a:solidFill>
                <a:latin typeface="Calibri Light" charset="0"/>
                <a:ea typeface="Calibri Light" charset="0"/>
                <a:cs typeface="Calibri Light" charset="0"/>
              </a:rPr>
              <a:t>Align Elements</a:t>
            </a:r>
          </a:p>
          <a:p>
            <a:pPr marL="457200" indent="-457200">
              <a:buClr>
                <a:srgbClr val="8397B0"/>
              </a:buClr>
              <a:buFont typeface="+mj-lt"/>
              <a:buAutoNum type="arabicPeriod"/>
            </a:pPr>
            <a:r>
              <a:rPr lang="en-US" sz="2300" dirty="0">
                <a:solidFill>
                  <a:srgbClr val="8397B0"/>
                </a:solidFill>
                <a:latin typeface="Calibri Light" charset="0"/>
                <a:ea typeface="Calibri Light" charset="0"/>
                <a:cs typeface="Calibri Light" charset="0"/>
              </a:rPr>
              <a:t>Prioritize Parts of Infographic</a:t>
            </a:r>
          </a:p>
          <a:p>
            <a:pPr marL="457200" indent="-457200">
              <a:buClr>
                <a:srgbClr val="8397B0"/>
              </a:buClr>
              <a:buFont typeface="+mj-lt"/>
              <a:buAutoNum type="arabicPeriod"/>
            </a:pPr>
            <a:r>
              <a:rPr lang="en-US" sz="2300" dirty="0">
                <a:solidFill>
                  <a:srgbClr val="8397B0"/>
                </a:solidFill>
                <a:latin typeface="Calibri Light" charset="0"/>
                <a:ea typeface="Calibri Light" charset="0"/>
                <a:cs typeface="Calibri Light" charset="0"/>
              </a:rPr>
              <a:t>Highlight the Heading</a:t>
            </a:r>
          </a:p>
          <a:p>
            <a:pPr marL="457200" indent="-457200">
              <a:buClr>
                <a:srgbClr val="8397B0"/>
              </a:buClr>
              <a:buFont typeface="+mj-lt"/>
              <a:buAutoNum type="arabicPeriod"/>
            </a:pPr>
            <a:r>
              <a:rPr lang="en-US" sz="2300" dirty="0">
                <a:solidFill>
                  <a:srgbClr val="8397B0"/>
                </a:solidFill>
                <a:latin typeface="Calibri Light" charset="0"/>
                <a:ea typeface="Calibri Light" charset="0"/>
                <a:cs typeface="Calibri Light" charset="0"/>
              </a:rPr>
              <a:t>Invest in Imagery (wisely)</a:t>
            </a:r>
          </a:p>
          <a:p>
            <a:pPr marL="457200" indent="-457200">
              <a:buClr>
                <a:srgbClr val="8397B0"/>
              </a:buClr>
              <a:buFont typeface="+mj-lt"/>
              <a:buAutoNum type="arabicPeriod"/>
            </a:pPr>
            <a:r>
              <a:rPr lang="en-US" sz="2300" dirty="0">
                <a:solidFill>
                  <a:srgbClr val="8397B0"/>
                </a:solidFill>
                <a:latin typeface="Calibri Light" charset="0"/>
                <a:ea typeface="Calibri Light" charset="0"/>
                <a:cs typeface="Calibri Light" charset="0"/>
              </a:rPr>
              <a:t>Choose Charts Carefully</a:t>
            </a:r>
          </a:p>
        </p:txBody>
      </p:sp>
      <p:pic>
        <p:nvPicPr>
          <p:cNvPr id="10" name="Picture 9">
            <a:extLst>
              <a:ext uri="{FF2B5EF4-FFF2-40B4-BE49-F238E27FC236}">
                <a16:creationId xmlns:a16="http://schemas.microsoft.com/office/drawing/2014/main" id="{852D58BD-4A6F-2F44-B9D3-23642261E460}"/>
              </a:ext>
            </a:extLst>
          </p:cNvPr>
          <p:cNvPicPr>
            <a:picLocks noChangeAspect="1"/>
          </p:cNvPicPr>
          <p:nvPr/>
        </p:nvPicPr>
        <p:blipFill rotWithShape="1">
          <a:blip r:embed="rId5"/>
          <a:srcRect b="10926"/>
          <a:stretch/>
        </p:blipFill>
        <p:spPr>
          <a:xfrm>
            <a:off x="6418823" y="5590"/>
            <a:ext cx="4426977" cy="6852410"/>
          </a:xfrm>
          <a:prstGeom prst="rect">
            <a:avLst/>
          </a:prstGeom>
          <a:ln>
            <a:solidFill>
              <a:schemeClr val="tx1"/>
            </a:solidFill>
          </a:ln>
        </p:spPr>
      </p:pic>
      <p:pic>
        <p:nvPicPr>
          <p:cNvPr id="11" name="Recorded Sound">
            <a:hlinkClick r:id="" action="ppaction://media"/>
            <a:extLst>
              <a:ext uri="{FF2B5EF4-FFF2-40B4-BE49-F238E27FC236}">
                <a16:creationId xmlns:a16="http://schemas.microsoft.com/office/drawing/2014/main" id="{BE447EB0-DD0B-844F-9834-176ECC419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003546735"/>
      </p:ext>
    </p:extLst>
  </p:cSld>
  <p:clrMapOvr>
    <a:masterClrMapping/>
  </p:clrMapOvr>
  <mc:AlternateContent xmlns:mc="http://schemas.openxmlformats.org/markup-compatibility/2006">
    <mc:Choice xmlns:p14="http://schemas.microsoft.com/office/powerpoint/2010/main" Requires="p14">
      <p:transition spd="slow" p14:dur="2000" advClick="0" advTm="120000"/>
    </mc:Choice>
    <mc:Fallback>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723" fill="hold"/>
                                        <p:tgtEl>
                                          <p:spTgt spid="11"/>
                                        </p:tgtEl>
                                      </p:cBhvr>
                                    </p:cmd>
                                  </p:childTnLst>
                                </p:cTn>
                              </p:par>
                              <p:par>
                                <p:cTn id="7" presetID="1" presetClass="entr" presetSubtype="0" fill="hold" nodeType="withEffect">
                                  <p:stCondLst>
                                    <p:cond delay="1500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3250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4000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5000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6000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126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6000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AC2D-9E08-C040-A175-EB3E15F81ACD}"/>
              </a:ext>
            </a:extLst>
          </p:cNvPr>
          <p:cNvSpPr>
            <a:spLocks noGrp="1"/>
          </p:cNvSpPr>
          <p:nvPr>
            <p:ph type="title"/>
          </p:nvPr>
        </p:nvSpPr>
        <p:spPr>
          <a:xfrm>
            <a:off x="838200" y="351620"/>
            <a:ext cx="9537834" cy="732154"/>
          </a:xfrm>
        </p:spPr>
        <p:txBody>
          <a:bodyPr/>
          <a:lstStyle/>
          <a:p>
            <a:r>
              <a:rPr lang="en-US" b="1" dirty="0">
                <a:latin typeface="+mj-lt"/>
              </a:rPr>
              <a:t>Photos &amp; Icons</a:t>
            </a:r>
          </a:p>
        </p:txBody>
      </p:sp>
      <p:sp>
        <p:nvSpPr>
          <p:cNvPr id="3" name="Content Placeholder 2">
            <a:extLst>
              <a:ext uri="{FF2B5EF4-FFF2-40B4-BE49-F238E27FC236}">
                <a16:creationId xmlns:a16="http://schemas.microsoft.com/office/drawing/2014/main" id="{3B6258EC-E07A-C14E-BE7A-72FA712966AA}"/>
              </a:ext>
            </a:extLst>
          </p:cNvPr>
          <p:cNvSpPr>
            <a:spLocks noGrp="1"/>
          </p:cNvSpPr>
          <p:nvPr>
            <p:ph idx="1"/>
          </p:nvPr>
        </p:nvSpPr>
        <p:spPr>
          <a:xfrm>
            <a:off x="1141446" y="1602990"/>
            <a:ext cx="5048250" cy="1946383"/>
          </a:xfrm>
        </p:spPr>
        <p:txBody>
          <a:bodyPr>
            <a:normAutofit lnSpcReduction="10000"/>
          </a:bodyPr>
          <a:lstStyle/>
          <a:p>
            <a:pPr marL="0" indent="0">
              <a:buClr>
                <a:srgbClr val="8397B0"/>
              </a:buClr>
              <a:buNone/>
            </a:pPr>
            <a:r>
              <a:rPr lang="en-US" b="1" dirty="0">
                <a:solidFill>
                  <a:srgbClr val="8397B0"/>
                </a:solidFill>
                <a:latin typeface="+mj-lt"/>
              </a:rPr>
              <a:t>Photos</a:t>
            </a:r>
          </a:p>
          <a:p>
            <a:pPr>
              <a:buClr>
                <a:srgbClr val="8397B0"/>
              </a:buClr>
              <a:buFont typeface="Arial" charset="0"/>
              <a:buChar char="•"/>
            </a:pPr>
            <a:r>
              <a:rPr lang="en-US" dirty="0">
                <a:solidFill>
                  <a:srgbClr val="8397B0"/>
                </a:solidFill>
                <a:latin typeface="+mj-lt"/>
              </a:rPr>
              <a:t>Use your photos!</a:t>
            </a:r>
          </a:p>
          <a:p>
            <a:pPr>
              <a:buClr>
                <a:srgbClr val="8397B0"/>
              </a:buClr>
              <a:buFont typeface="Arial" charset="0"/>
              <a:buChar char="•"/>
            </a:pPr>
            <a:r>
              <a:rPr lang="en-US" dirty="0" err="1">
                <a:solidFill>
                  <a:srgbClr val="8397B0"/>
                </a:solidFill>
                <a:latin typeface="+mj-lt"/>
              </a:rPr>
              <a:t>Photoshare</a:t>
            </a:r>
            <a:endParaRPr lang="en-US" dirty="0">
              <a:solidFill>
                <a:srgbClr val="8397B0"/>
              </a:solidFill>
              <a:latin typeface="+mj-lt"/>
            </a:endParaRPr>
          </a:p>
          <a:p>
            <a:pPr>
              <a:buClr>
                <a:srgbClr val="8397B0"/>
              </a:buClr>
              <a:buFont typeface="Arial" charset="0"/>
              <a:buChar char="•"/>
            </a:pPr>
            <a:endParaRPr lang="en-US" dirty="0">
              <a:solidFill>
                <a:srgbClr val="8397B0"/>
              </a:solidFill>
              <a:latin typeface="+mj-lt"/>
            </a:endParaRPr>
          </a:p>
        </p:txBody>
      </p:sp>
      <p:sp>
        <p:nvSpPr>
          <p:cNvPr id="4" name="Slide Number Placeholder 3">
            <a:extLst>
              <a:ext uri="{FF2B5EF4-FFF2-40B4-BE49-F238E27FC236}">
                <a16:creationId xmlns:a16="http://schemas.microsoft.com/office/drawing/2014/main" id="{BF114E47-217A-D945-9FDD-76BC2BBD55E0}"/>
              </a:ext>
            </a:extLst>
          </p:cNvPr>
          <p:cNvSpPr>
            <a:spLocks noGrp="1"/>
          </p:cNvSpPr>
          <p:nvPr>
            <p:ph type="sldNum" sz="quarter" idx="12"/>
          </p:nvPr>
        </p:nvSpPr>
        <p:spPr/>
        <p:txBody>
          <a:bodyPr/>
          <a:lstStyle/>
          <a:p>
            <a:fld id="{D28A7405-1AA8-4841-9E07-C00D5D730EC2}" type="slidenum">
              <a:rPr lang="en-US" smtClean="0"/>
              <a:pPr/>
              <a:t>11</a:t>
            </a:fld>
            <a:endParaRPr lang="en-US" dirty="0"/>
          </a:p>
        </p:txBody>
      </p:sp>
      <p:sp>
        <p:nvSpPr>
          <p:cNvPr id="9" name="Content Placeholder 2">
            <a:extLst>
              <a:ext uri="{FF2B5EF4-FFF2-40B4-BE49-F238E27FC236}">
                <a16:creationId xmlns:a16="http://schemas.microsoft.com/office/drawing/2014/main" id="{7B385563-BB75-7B47-8CBD-87A8CC2A9999}"/>
              </a:ext>
            </a:extLst>
          </p:cNvPr>
          <p:cNvSpPr txBox="1">
            <a:spLocks/>
          </p:cNvSpPr>
          <p:nvPr/>
        </p:nvSpPr>
        <p:spPr>
          <a:xfrm>
            <a:off x="6692837" y="1602990"/>
            <a:ext cx="5048250" cy="3246438"/>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397B0"/>
              </a:buClr>
              <a:buNone/>
            </a:pPr>
            <a:r>
              <a:rPr lang="en-US" b="1" dirty="0">
                <a:solidFill>
                  <a:srgbClr val="8397B0"/>
                </a:solidFill>
                <a:latin typeface="+mj-lt"/>
              </a:rPr>
              <a:t>Icons</a:t>
            </a:r>
          </a:p>
          <a:p>
            <a:pPr>
              <a:buClr>
                <a:srgbClr val="8397B0"/>
              </a:buClr>
              <a:buFont typeface="Arial" charset="0"/>
              <a:buChar char="•"/>
            </a:pPr>
            <a:r>
              <a:rPr lang="en-US" dirty="0">
                <a:solidFill>
                  <a:srgbClr val="8397B0"/>
                </a:solidFill>
                <a:latin typeface="+mj-lt"/>
              </a:rPr>
              <a:t>BBF Branding &amp; Design Guide</a:t>
            </a:r>
          </a:p>
          <a:p>
            <a:pPr>
              <a:buClr>
                <a:srgbClr val="8397B0"/>
              </a:buClr>
              <a:buFont typeface="Arial" charset="0"/>
              <a:buChar char="•"/>
            </a:pPr>
            <a:r>
              <a:rPr lang="en-US" dirty="0" err="1">
                <a:solidFill>
                  <a:srgbClr val="8397B0"/>
                </a:solidFill>
                <a:latin typeface="+mj-lt"/>
              </a:rPr>
              <a:t>PiktoChart</a:t>
            </a:r>
            <a:endParaRPr lang="en-US" dirty="0">
              <a:solidFill>
                <a:srgbClr val="8397B0"/>
              </a:solidFill>
              <a:latin typeface="+mj-lt"/>
            </a:endParaRPr>
          </a:p>
        </p:txBody>
      </p:sp>
      <p:sp>
        <p:nvSpPr>
          <p:cNvPr id="10" name="Content Placeholder 2">
            <a:extLst>
              <a:ext uri="{FF2B5EF4-FFF2-40B4-BE49-F238E27FC236}">
                <a16:creationId xmlns:a16="http://schemas.microsoft.com/office/drawing/2014/main" id="{C7B56AF5-16F5-A646-AC4D-A8F5965DB960}"/>
              </a:ext>
            </a:extLst>
          </p:cNvPr>
          <p:cNvSpPr txBox="1">
            <a:spLocks/>
          </p:cNvSpPr>
          <p:nvPr/>
        </p:nvSpPr>
        <p:spPr>
          <a:xfrm>
            <a:off x="838200" y="6196058"/>
            <a:ext cx="10702992" cy="412913"/>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397B0"/>
              </a:buClr>
              <a:buNone/>
            </a:pPr>
            <a:r>
              <a:rPr lang="en-US" sz="2000" b="1" u="sng" dirty="0">
                <a:solidFill>
                  <a:schemeClr val="bg1"/>
                </a:solidFill>
                <a:latin typeface="+mj-lt"/>
              </a:rPr>
              <a:t>Tip</a:t>
            </a:r>
            <a:r>
              <a:rPr lang="en-US" sz="2000" dirty="0">
                <a:solidFill>
                  <a:schemeClr val="bg1"/>
                </a:solidFill>
                <a:latin typeface="+mj-lt"/>
              </a:rPr>
              <a:t>: When changing the size of your image, </a:t>
            </a:r>
            <a:r>
              <a:rPr lang="en-US" sz="2000" i="1" dirty="0">
                <a:solidFill>
                  <a:schemeClr val="bg1"/>
                </a:solidFill>
                <a:latin typeface="+mj-lt"/>
              </a:rPr>
              <a:t>press and hold </a:t>
            </a:r>
            <a:r>
              <a:rPr lang="en-US" sz="2000" b="1" i="1" dirty="0">
                <a:solidFill>
                  <a:schemeClr val="bg1"/>
                </a:solidFill>
                <a:latin typeface="+mj-lt"/>
              </a:rPr>
              <a:t>shift</a:t>
            </a:r>
            <a:r>
              <a:rPr lang="en-US" sz="2000" i="1" dirty="0">
                <a:solidFill>
                  <a:schemeClr val="bg1"/>
                </a:solidFill>
                <a:latin typeface="+mj-lt"/>
              </a:rPr>
              <a:t> </a:t>
            </a:r>
            <a:r>
              <a:rPr lang="en-US" sz="2000" dirty="0">
                <a:solidFill>
                  <a:schemeClr val="bg1"/>
                </a:solidFill>
                <a:latin typeface="+mj-lt"/>
              </a:rPr>
              <a:t>to keep original proportions</a:t>
            </a:r>
          </a:p>
        </p:txBody>
      </p:sp>
      <p:pic>
        <p:nvPicPr>
          <p:cNvPr id="12" name="Picture 11">
            <a:extLst>
              <a:ext uri="{FF2B5EF4-FFF2-40B4-BE49-F238E27FC236}">
                <a16:creationId xmlns:a16="http://schemas.microsoft.com/office/drawing/2014/main" id="{4D51F6B7-BEEB-DF40-9DDC-89ADB99ADC5D}"/>
              </a:ext>
            </a:extLst>
          </p:cNvPr>
          <p:cNvPicPr/>
          <p:nvPr/>
        </p:nvPicPr>
        <p:blipFill>
          <a:blip r:embed="rId5">
            <a:extLst>
              <a:ext uri="{28A0092B-C50C-407E-A947-70E740481C1C}">
                <a14:useLocalDpi xmlns:a14="http://schemas.microsoft.com/office/drawing/2010/main" val="0"/>
              </a:ext>
            </a:extLst>
          </a:blip>
          <a:stretch>
            <a:fillRect/>
          </a:stretch>
        </p:blipFill>
        <p:spPr>
          <a:xfrm>
            <a:off x="8445193" y="3940541"/>
            <a:ext cx="935184" cy="1495933"/>
          </a:xfrm>
          <a:prstGeom prst="rect">
            <a:avLst/>
          </a:prstGeom>
        </p:spPr>
      </p:pic>
      <p:pic>
        <p:nvPicPr>
          <p:cNvPr id="13" name="Picture 12">
            <a:extLst>
              <a:ext uri="{FF2B5EF4-FFF2-40B4-BE49-F238E27FC236}">
                <a16:creationId xmlns:a16="http://schemas.microsoft.com/office/drawing/2014/main" id="{49AE7988-238F-4744-8123-78FA1CB368CA}"/>
              </a:ext>
            </a:extLst>
          </p:cNvPr>
          <p:cNvPicPr/>
          <p:nvPr/>
        </p:nvPicPr>
        <p:blipFill>
          <a:blip r:embed="rId6">
            <a:extLst>
              <a:ext uri="{28A0092B-C50C-407E-A947-70E740481C1C}">
                <a14:useLocalDpi xmlns:a14="http://schemas.microsoft.com/office/drawing/2010/main" val="0"/>
              </a:ext>
            </a:extLst>
          </a:blip>
          <a:stretch>
            <a:fillRect/>
          </a:stretch>
        </p:blipFill>
        <p:spPr>
          <a:xfrm>
            <a:off x="9642216" y="4140184"/>
            <a:ext cx="1740535" cy="1096645"/>
          </a:xfrm>
          <a:prstGeom prst="rect">
            <a:avLst/>
          </a:prstGeom>
        </p:spPr>
      </p:pic>
      <p:pic>
        <p:nvPicPr>
          <p:cNvPr id="14" name="Picture 13">
            <a:extLst>
              <a:ext uri="{FF2B5EF4-FFF2-40B4-BE49-F238E27FC236}">
                <a16:creationId xmlns:a16="http://schemas.microsoft.com/office/drawing/2014/main" id="{85460C65-84BC-8747-8B91-9FDD1441ADB0}"/>
              </a:ext>
            </a:extLst>
          </p:cNvPr>
          <p:cNvPicPr/>
          <p:nvPr/>
        </p:nvPicPr>
        <p:blipFill>
          <a:blip r:embed="rId7">
            <a:extLst>
              <a:ext uri="{28A0092B-C50C-407E-A947-70E740481C1C}">
                <a14:useLocalDpi xmlns:a14="http://schemas.microsoft.com/office/drawing/2010/main" val="0"/>
              </a:ext>
            </a:extLst>
          </a:blip>
          <a:stretch>
            <a:fillRect/>
          </a:stretch>
        </p:blipFill>
        <p:spPr>
          <a:xfrm>
            <a:off x="6825926" y="4091763"/>
            <a:ext cx="1322763" cy="1381182"/>
          </a:xfrm>
          <a:prstGeom prst="rect">
            <a:avLst/>
          </a:prstGeom>
        </p:spPr>
      </p:pic>
      <p:pic>
        <p:nvPicPr>
          <p:cNvPr id="16" name="Picture 15">
            <a:extLst>
              <a:ext uri="{FF2B5EF4-FFF2-40B4-BE49-F238E27FC236}">
                <a16:creationId xmlns:a16="http://schemas.microsoft.com/office/drawing/2014/main" id="{84DE1F4B-8801-7B40-952C-1DB885B863CA}"/>
              </a:ext>
            </a:extLst>
          </p:cNvPr>
          <p:cNvPicPr>
            <a:picLocks noChangeAspect="1"/>
          </p:cNvPicPr>
          <p:nvPr/>
        </p:nvPicPr>
        <p:blipFill>
          <a:blip r:embed="rId8"/>
          <a:stretch>
            <a:fillRect/>
          </a:stretch>
        </p:blipFill>
        <p:spPr>
          <a:xfrm>
            <a:off x="1936817" y="3741629"/>
            <a:ext cx="2151324" cy="1803505"/>
          </a:xfrm>
          <a:prstGeom prst="rect">
            <a:avLst/>
          </a:prstGeom>
          <a:ln>
            <a:solidFill>
              <a:schemeClr val="tx1"/>
            </a:solidFill>
          </a:ln>
        </p:spPr>
      </p:pic>
      <p:pic>
        <p:nvPicPr>
          <p:cNvPr id="6" name="Recorded Sound">
            <a:hlinkClick r:id="" action="ppaction://media"/>
            <a:extLst>
              <a:ext uri="{FF2B5EF4-FFF2-40B4-BE49-F238E27FC236}">
                <a16:creationId xmlns:a16="http://schemas.microsoft.com/office/drawing/2014/main" id="{38974380-6DD6-2D41-BF87-D5A44DAA78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34687" y="6045200"/>
            <a:ext cx="812800" cy="812800"/>
          </a:xfrm>
          <a:prstGeom prst="rect">
            <a:avLst/>
          </a:prstGeom>
        </p:spPr>
      </p:pic>
    </p:spTree>
    <p:extLst>
      <p:ext uri="{BB962C8B-B14F-4D97-AF65-F5344CB8AC3E}">
        <p14:creationId xmlns:p14="http://schemas.microsoft.com/office/powerpoint/2010/main" val="4219215710"/>
      </p:ext>
    </p:extLst>
  </p:cSld>
  <p:clrMapOvr>
    <a:masterClrMapping/>
  </p:clrMapOvr>
  <mc:AlternateContent xmlns:mc="http://schemas.openxmlformats.org/markup-compatibility/2006">
    <mc:Choice xmlns:p14="http://schemas.microsoft.com/office/powerpoint/2010/main" Requires="p14">
      <p:transition spd="slow" p14:dur="2000" advClick="0" advTm="32000"/>
    </mc:Choice>
    <mc:Fallback>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0AE2-4F5A-D844-B0AC-70F86BAAA8FF}"/>
              </a:ext>
            </a:extLst>
          </p:cNvPr>
          <p:cNvSpPr>
            <a:spLocks noGrp="1"/>
          </p:cNvSpPr>
          <p:nvPr>
            <p:ph type="title"/>
          </p:nvPr>
        </p:nvSpPr>
        <p:spPr/>
        <p:txBody>
          <a:bodyPr/>
          <a:lstStyle/>
          <a:p>
            <a:r>
              <a:rPr lang="en-US" b="1" dirty="0">
                <a:latin typeface="+mj-lt"/>
              </a:rPr>
              <a:t>Copyright &amp; Intellectual Property</a:t>
            </a:r>
          </a:p>
        </p:txBody>
      </p:sp>
      <p:pic>
        <p:nvPicPr>
          <p:cNvPr id="6" name="Content Placeholder 5">
            <a:extLst>
              <a:ext uri="{FF2B5EF4-FFF2-40B4-BE49-F238E27FC236}">
                <a16:creationId xmlns:a16="http://schemas.microsoft.com/office/drawing/2014/main" id="{F69D1B80-ED63-1440-84ED-75A726C594B0}"/>
              </a:ext>
            </a:extLst>
          </p:cNvPr>
          <p:cNvPicPr>
            <a:picLocks noGrp="1" noChangeAspect="1"/>
          </p:cNvPicPr>
          <p:nvPr>
            <p:ph idx="1"/>
          </p:nvPr>
        </p:nvPicPr>
        <p:blipFill>
          <a:blip r:embed="rId5"/>
          <a:stretch>
            <a:fillRect/>
          </a:stretch>
        </p:blipFill>
        <p:spPr>
          <a:xfrm>
            <a:off x="1063977" y="1845139"/>
            <a:ext cx="3327400" cy="3721100"/>
          </a:xfrm>
        </p:spPr>
      </p:pic>
      <p:sp>
        <p:nvSpPr>
          <p:cNvPr id="4" name="Slide Number Placeholder 3">
            <a:extLst>
              <a:ext uri="{FF2B5EF4-FFF2-40B4-BE49-F238E27FC236}">
                <a16:creationId xmlns:a16="http://schemas.microsoft.com/office/drawing/2014/main" id="{916B47BC-2FEC-8045-B2DA-934FE50C1B0B}"/>
              </a:ext>
            </a:extLst>
          </p:cNvPr>
          <p:cNvSpPr>
            <a:spLocks noGrp="1"/>
          </p:cNvSpPr>
          <p:nvPr>
            <p:ph type="sldNum" sz="quarter" idx="12"/>
          </p:nvPr>
        </p:nvSpPr>
        <p:spPr/>
        <p:txBody>
          <a:bodyPr/>
          <a:lstStyle/>
          <a:p>
            <a:fld id="{D28A7405-1AA8-4841-9E07-C00D5D730EC2}" type="slidenum">
              <a:rPr lang="en-US" smtClean="0"/>
              <a:pPr/>
              <a:t>12</a:t>
            </a:fld>
            <a:endParaRPr lang="en-US" dirty="0"/>
          </a:p>
        </p:txBody>
      </p:sp>
      <p:sp>
        <p:nvSpPr>
          <p:cNvPr id="7" name="TextBox 6">
            <a:extLst>
              <a:ext uri="{FF2B5EF4-FFF2-40B4-BE49-F238E27FC236}">
                <a16:creationId xmlns:a16="http://schemas.microsoft.com/office/drawing/2014/main" id="{6A0A1D44-7492-9047-9C86-4B76D8059866}"/>
              </a:ext>
            </a:extLst>
          </p:cNvPr>
          <p:cNvSpPr txBox="1"/>
          <p:nvPr/>
        </p:nvSpPr>
        <p:spPr>
          <a:xfrm>
            <a:off x="649387" y="6197056"/>
            <a:ext cx="10740697" cy="369332"/>
          </a:xfrm>
          <a:prstGeom prst="rect">
            <a:avLst/>
          </a:prstGeom>
          <a:noFill/>
        </p:spPr>
        <p:txBody>
          <a:bodyPr wrap="none" rtlCol="0">
            <a:spAutoFit/>
          </a:bodyPr>
          <a:lstStyle/>
          <a:p>
            <a:r>
              <a:rPr lang="en-US" b="1" dirty="0">
                <a:solidFill>
                  <a:schemeClr val="bg1"/>
                </a:solidFill>
              </a:rPr>
              <a:t>Read more here</a:t>
            </a:r>
            <a:r>
              <a:rPr lang="en-US" dirty="0">
                <a:solidFill>
                  <a:schemeClr val="bg1"/>
                </a:solidFill>
              </a:rPr>
              <a:t>: https://</a:t>
            </a:r>
            <a:r>
              <a:rPr lang="en-US" dirty="0" err="1">
                <a:solidFill>
                  <a:schemeClr val="bg1"/>
                </a:solidFill>
              </a:rPr>
              <a:t>www.socialmediaexaminer.com</a:t>
            </a:r>
            <a:r>
              <a:rPr lang="en-US" dirty="0">
                <a:solidFill>
                  <a:schemeClr val="bg1"/>
                </a:solidFill>
              </a:rPr>
              <a:t>/copyright-fair-use-and-how-it-works-for-online-images/</a:t>
            </a:r>
          </a:p>
        </p:txBody>
      </p:sp>
      <p:sp>
        <p:nvSpPr>
          <p:cNvPr id="8" name="Rectangle 7">
            <a:extLst>
              <a:ext uri="{FF2B5EF4-FFF2-40B4-BE49-F238E27FC236}">
                <a16:creationId xmlns:a16="http://schemas.microsoft.com/office/drawing/2014/main" id="{70857568-6D2D-8D43-A7F8-F397E6A134C4}"/>
              </a:ext>
            </a:extLst>
          </p:cNvPr>
          <p:cNvSpPr/>
          <p:nvPr/>
        </p:nvSpPr>
        <p:spPr>
          <a:xfrm>
            <a:off x="5059358" y="2252860"/>
            <a:ext cx="6330726" cy="2682562"/>
          </a:xfrm>
          <a:prstGeom prst="rect">
            <a:avLst/>
          </a:prstGeom>
          <a:solidFill>
            <a:srgbClr val="ADB8C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032ACAF-8C1E-1746-AE4D-EC8AA5E8181F}"/>
              </a:ext>
            </a:extLst>
          </p:cNvPr>
          <p:cNvSpPr txBox="1"/>
          <p:nvPr/>
        </p:nvSpPr>
        <p:spPr>
          <a:xfrm>
            <a:off x="5339692" y="2624645"/>
            <a:ext cx="5770058" cy="1938992"/>
          </a:xfrm>
          <a:prstGeom prst="rect">
            <a:avLst/>
          </a:prstGeom>
          <a:noFill/>
        </p:spPr>
        <p:txBody>
          <a:bodyPr wrap="square" rtlCol="0">
            <a:spAutoFit/>
          </a:bodyPr>
          <a:lstStyle/>
          <a:p>
            <a:pPr algn="ctr"/>
            <a:r>
              <a:rPr lang="en-US" sz="3000" b="1" dirty="0">
                <a:solidFill>
                  <a:srgbClr val="44536A"/>
                </a:solidFill>
                <a:effectLst>
                  <a:outerShdw blurRad="50800" dist="38100" dir="5400000" algn="t" rotWithShape="0">
                    <a:prstClr val="black">
                      <a:alpha val="20000"/>
                    </a:prstClr>
                  </a:outerShdw>
                </a:effectLst>
              </a:rPr>
              <a:t>When in doubt, assume a photo that is not your own is subject to copyright and don’t use it without the appropriate permission.</a:t>
            </a:r>
          </a:p>
        </p:txBody>
      </p:sp>
      <p:pic>
        <p:nvPicPr>
          <p:cNvPr id="3" name="Recorded Sound">
            <a:hlinkClick r:id="" action="ppaction://media"/>
            <a:extLst>
              <a:ext uri="{FF2B5EF4-FFF2-40B4-BE49-F238E27FC236}">
                <a16:creationId xmlns:a16="http://schemas.microsoft.com/office/drawing/2014/main" id="{AE52531F-C26C-9448-8C2A-7360FC5F73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784645562"/>
      </p:ext>
    </p:extLst>
  </p:cSld>
  <p:clrMapOvr>
    <a:masterClrMapping/>
  </p:clrMapOvr>
  <mc:AlternateContent xmlns:mc="http://schemas.openxmlformats.org/markup-compatibility/2006">
    <mc:Choice xmlns:p14="http://schemas.microsoft.com/office/powerpoint/2010/main" Requires="p14">
      <p:transition spd="slow" p14:dur="2000" advClick="0" advTm="39000"/>
    </mc:Choice>
    <mc:Fallback>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ea typeface="Calibri Light" charset="0"/>
                <a:cs typeface="Calibri Light" charset="0"/>
              </a:rPr>
              <a:t>Objectives </a:t>
            </a:r>
          </a:p>
        </p:txBody>
      </p:sp>
      <p:sp>
        <p:nvSpPr>
          <p:cNvPr id="4" name="Slide Number Placeholder 3"/>
          <p:cNvSpPr>
            <a:spLocks noGrp="1"/>
          </p:cNvSpPr>
          <p:nvPr>
            <p:ph type="sldNum" sz="quarter" idx="12"/>
          </p:nvPr>
        </p:nvSpPr>
        <p:spPr/>
        <p:txBody>
          <a:bodyPr/>
          <a:lstStyle/>
          <a:p>
            <a:fld id="{D28A7405-1AA8-4841-9E07-C00D5D730EC2}" type="slidenum">
              <a:rPr lang="en-US" smtClean="0"/>
              <a:pPr/>
              <a:t>13</a:t>
            </a:fld>
            <a:endParaRPr lang="en-US" dirty="0"/>
          </a:p>
        </p:txBody>
      </p:sp>
      <p:sp>
        <p:nvSpPr>
          <p:cNvPr id="6" name="Content Placeholder 4"/>
          <p:cNvSpPr txBox="1">
            <a:spLocks noGrp="1"/>
          </p:cNvSpPr>
          <p:nvPr>
            <p:ph idx="1"/>
          </p:nvPr>
        </p:nvSpPr>
        <p:spPr>
          <a:xfrm>
            <a:off x="838200" y="1930510"/>
            <a:ext cx="10548486" cy="3406061"/>
          </a:xfrm>
          <a:prstGeom prst="rect">
            <a:avLst/>
          </a:prstGeom>
          <a:noFill/>
        </p:spPr>
        <p:txBody>
          <a:bodyPr wrap="square" rtlCol="0">
            <a:spAutoFit/>
          </a:bodyPr>
          <a:lstStyle/>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How to Construct Documents</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Review BBF Branding</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Usage of Infographics, Photographs, and Icons</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Formatting “</a:t>
            </a:r>
            <a:r>
              <a:rPr lang="en-US" sz="3600" i="1" dirty="0">
                <a:solidFill>
                  <a:srgbClr val="8397B0"/>
                </a:solidFill>
                <a:latin typeface="Calibri Light" charset="0"/>
                <a:ea typeface="Calibri Light" charset="0"/>
                <a:cs typeface="Calibri Light" charset="0"/>
              </a:rPr>
              <a:t>Do’s</a:t>
            </a:r>
            <a:r>
              <a:rPr lang="en-US" sz="3600" dirty="0">
                <a:solidFill>
                  <a:srgbClr val="8397B0"/>
                </a:solidFill>
                <a:latin typeface="Calibri Light" charset="0"/>
                <a:ea typeface="Calibri Light" charset="0"/>
                <a:cs typeface="Calibri Light" charset="0"/>
              </a:rPr>
              <a:t>” and “</a:t>
            </a:r>
            <a:r>
              <a:rPr lang="en-US" sz="3600" i="1" dirty="0">
                <a:solidFill>
                  <a:srgbClr val="8397B0"/>
                </a:solidFill>
                <a:latin typeface="Calibri Light" charset="0"/>
                <a:ea typeface="Calibri Light" charset="0"/>
                <a:cs typeface="Calibri Light" charset="0"/>
              </a:rPr>
              <a:t>Don’ts</a:t>
            </a:r>
            <a:r>
              <a:rPr lang="en-US" sz="3600" dirty="0">
                <a:solidFill>
                  <a:srgbClr val="8397B0"/>
                </a:solidFill>
                <a:latin typeface="Calibri Light" charset="0"/>
                <a:ea typeface="Calibri Light" charset="0"/>
                <a:cs typeface="Calibri Light" charset="0"/>
              </a:rPr>
              <a:t>”</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Additional Design Tips &amp; Tricks</a:t>
            </a:r>
          </a:p>
        </p:txBody>
      </p:sp>
      <p:sp>
        <p:nvSpPr>
          <p:cNvPr id="5" name="TextBox 4">
            <a:extLst>
              <a:ext uri="{FF2B5EF4-FFF2-40B4-BE49-F238E27FC236}">
                <a16:creationId xmlns:a16="http://schemas.microsoft.com/office/drawing/2014/main" id="{E3C6A877-DCF7-524A-BF22-47DAF7E1DEE3}"/>
              </a:ext>
            </a:extLst>
          </p:cNvPr>
          <p:cNvSpPr txBox="1"/>
          <p:nvPr/>
        </p:nvSpPr>
        <p:spPr>
          <a:xfrm>
            <a:off x="838200" y="3935589"/>
            <a:ext cx="9242502" cy="600234"/>
          </a:xfrm>
          <a:prstGeom prst="rect">
            <a:avLst/>
          </a:prstGeom>
          <a:noFill/>
          <a:ln>
            <a:solidFill>
              <a:srgbClr val="FF0000"/>
            </a:solidFill>
          </a:ln>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B04E6FA4-679E-3C49-9B84-06FE3BEFD1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63919"/>
            <a:ext cx="812800" cy="812800"/>
          </a:xfrm>
          <a:prstGeom prst="rect">
            <a:avLst/>
          </a:prstGeom>
        </p:spPr>
      </p:pic>
    </p:spTree>
    <p:extLst>
      <p:ext uri="{BB962C8B-B14F-4D97-AF65-F5344CB8AC3E}">
        <p14:creationId xmlns:p14="http://schemas.microsoft.com/office/powerpoint/2010/main" val="3874773787"/>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010C-30D7-A04B-BACF-E986E72DA2F8}"/>
              </a:ext>
            </a:extLst>
          </p:cNvPr>
          <p:cNvSpPr>
            <a:spLocks noGrp="1"/>
          </p:cNvSpPr>
          <p:nvPr>
            <p:ph type="title"/>
          </p:nvPr>
        </p:nvSpPr>
        <p:spPr/>
        <p:txBody>
          <a:bodyPr/>
          <a:lstStyle/>
          <a:p>
            <a:r>
              <a:rPr lang="en-US" b="1" dirty="0">
                <a:latin typeface="+mj-lt"/>
              </a:rPr>
              <a:t>Editing Images in PowerPoint</a:t>
            </a:r>
          </a:p>
        </p:txBody>
      </p:sp>
      <p:sp>
        <p:nvSpPr>
          <p:cNvPr id="3" name="Content Placeholder 2">
            <a:extLst>
              <a:ext uri="{FF2B5EF4-FFF2-40B4-BE49-F238E27FC236}">
                <a16:creationId xmlns:a16="http://schemas.microsoft.com/office/drawing/2014/main" id="{DB096790-3D9E-3949-AC7C-0856C966A221}"/>
              </a:ext>
            </a:extLst>
          </p:cNvPr>
          <p:cNvSpPr>
            <a:spLocks noGrp="1"/>
          </p:cNvSpPr>
          <p:nvPr>
            <p:ph idx="1"/>
          </p:nvPr>
        </p:nvSpPr>
        <p:spPr>
          <a:xfrm>
            <a:off x="838200" y="1825626"/>
            <a:ext cx="6233236" cy="3743902"/>
          </a:xfrm>
        </p:spPr>
        <p:txBody>
          <a:bodyPr>
            <a:normAutofit/>
          </a:bodyPr>
          <a:lstStyle/>
          <a:p>
            <a:r>
              <a:rPr lang="en-US" b="1" dirty="0"/>
              <a:t>Remove Background</a:t>
            </a:r>
          </a:p>
          <a:p>
            <a:pPr lvl="1"/>
            <a:r>
              <a:rPr lang="en-US" dirty="0"/>
              <a:t>Go to “Picture Format”</a:t>
            </a:r>
          </a:p>
          <a:p>
            <a:pPr lvl="1"/>
            <a:r>
              <a:rPr lang="en-US" dirty="0"/>
              <a:t>Go to “Remove Background”</a:t>
            </a:r>
          </a:p>
          <a:p>
            <a:r>
              <a:rPr lang="en-US" b="1" dirty="0"/>
              <a:t>Change Color of Icons</a:t>
            </a:r>
          </a:p>
          <a:p>
            <a:pPr lvl="1"/>
            <a:r>
              <a:rPr lang="en-US" dirty="0"/>
              <a:t>Go to “Picture format”</a:t>
            </a:r>
          </a:p>
          <a:p>
            <a:pPr lvl="1"/>
            <a:r>
              <a:rPr lang="en-US" dirty="0"/>
              <a:t>Go to “Color”</a:t>
            </a:r>
          </a:p>
        </p:txBody>
      </p:sp>
      <p:sp>
        <p:nvSpPr>
          <p:cNvPr id="4" name="Slide Number Placeholder 3">
            <a:extLst>
              <a:ext uri="{FF2B5EF4-FFF2-40B4-BE49-F238E27FC236}">
                <a16:creationId xmlns:a16="http://schemas.microsoft.com/office/drawing/2014/main" id="{F8F9310C-CDA3-D34D-8CF6-751D3DD0D2F4}"/>
              </a:ext>
            </a:extLst>
          </p:cNvPr>
          <p:cNvSpPr>
            <a:spLocks noGrp="1"/>
          </p:cNvSpPr>
          <p:nvPr>
            <p:ph type="sldNum" sz="quarter" idx="12"/>
          </p:nvPr>
        </p:nvSpPr>
        <p:spPr/>
        <p:txBody>
          <a:bodyPr/>
          <a:lstStyle/>
          <a:p>
            <a:fld id="{D28A7405-1AA8-4841-9E07-C00D5D730EC2}" type="slidenum">
              <a:rPr lang="en-US" smtClean="0"/>
              <a:pPr/>
              <a:t>14</a:t>
            </a:fld>
            <a:endParaRPr lang="en-US" dirty="0"/>
          </a:p>
        </p:txBody>
      </p:sp>
      <p:pic>
        <p:nvPicPr>
          <p:cNvPr id="6" name="Picture 5">
            <a:extLst>
              <a:ext uri="{FF2B5EF4-FFF2-40B4-BE49-F238E27FC236}">
                <a16:creationId xmlns:a16="http://schemas.microsoft.com/office/drawing/2014/main" id="{C94227C3-ED67-3D47-934A-134113D65BBF}"/>
              </a:ext>
            </a:extLst>
          </p:cNvPr>
          <p:cNvPicPr>
            <a:picLocks noChangeAspect="1"/>
          </p:cNvPicPr>
          <p:nvPr/>
        </p:nvPicPr>
        <p:blipFill>
          <a:blip r:embed="rId5"/>
          <a:stretch>
            <a:fillRect/>
          </a:stretch>
        </p:blipFill>
        <p:spPr>
          <a:xfrm>
            <a:off x="9871152" y="1708483"/>
            <a:ext cx="1854200" cy="1828800"/>
          </a:xfrm>
          <a:prstGeom prst="rect">
            <a:avLst/>
          </a:prstGeom>
        </p:spPr>
      </p:pic>
      <p:pic>
        <p:nvPicPr>
          <p:cNvPr id="7" name="Picture 6">
            <a:extLst>
              <a:ext uri="{FF2B5EF4-FFF2-40B4-BE49-F238E27FC236}">
                <a16:creationId xmlns:a16="http://schemas.microsoft.com/office/drawing/2014/main" id="{1944FBC0-2189-8043-97BC-EAE504DCE6CC}"/>
              </a:ext>
            </a:extLst>
          </p:cNvPr>
          <p:cNvPicPr>
            <a:picLocks noChangeAspect="1"/>
          </p:cNvPicPr>
          <p:nvPr/>
        </p:nvPicPr>
        <p:blipFill>
          <a:blip r:embed="rId5">
            <a:duotone>
              <a:prstClr val="black"/>
              <a:schemeClr val="tx2">
                <a:tint val="45000"/>
                <a:satMod val="400000"/>
              </a:schemeClr>
            </a:duotone>
          </a:blip>
          <a:stretch>
            <a:fillRect/>
          </a:stretch>
        </p:blipFill>
        <p:spPr>
          <a:xfrm>
            <a:off x="7071436" y="1725306"/>
            <a:ext cx="1854200" cy="1828800"/>
          </a:xfrm>
          <a:prstGeom prst="rect">
            <a:avLst/>
          </a:prstGeom>
        </p:spPr>
      </p:pic>
      <p:sp>
        <p:nvSpPr>
          <p:cNvPr id="8" name="Right Arrow 7">
            <a:extLst>
              <a:ext uri="{FF2B5EF4-FFF2-40B4-BE49-F238E27FC236}">
                <a16:creationId xmlns:a16="http://schemas.microsoft.com/office/drawing/2014/main" id="{837BF287-D87E-6542-B2F5-DBE0B97E1765}"/>
              </a:ext>
            </a:extLst>
          </p:cNvPr>
          <p:cNvSpPr/>
          <p:nvPr/>
        </p:nvSpPr>
        <p:spPr>
          <a:xfrm>
            <a:off x="9111882" y="2523882"/>
            <a:ext cx="573024" cy="231648"/>
          </a:xfrm>
          <a:prstGeom prst="rightArrow">
            <a:avLst/>
          </a:prstGeom>
          <a:solidFill>
            <a:srgbClr val="B57BA8"/>
          </a:solidFill>
          <a:ln>
            <a:solidFill>
              <a:srgbClr val="B57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959424-2FEF-5043-826D-BB9D85863903}"/>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a14:imgEffect>
                      <a14:backgroundRemoval t="1389" b="97222" l="2740" r="96233"/>
                    </a14:imgEffect>
                  </a14:imgLayer>
                </a14:imgProps>
              </a:ext>
            </a:extLst>
          </a:blip>
          <a:stretch>
            <a:fillRect/>
          </a:stretch>
        </p:blipFill>
        <p:spPr>
          <a:xfrm>
            <a:off x="9871152" y="3824454"/>
            <a:ext cx="1854200" cy="1828800"/>
          </a:xfrm>
          <a:prstGeom prst="rect">
            <a:avLst/>
          </a:prstGeom>
        </p:spPr>
      </p:pic>
      <p:pic>
        <p:nvPicPr>
          <p:cNvPr id="10" name="Picture 9">
            <a:extLst>
              <a:ext uri="{FF2B5EF4-FFF2-40B4-BE49-F238E27FC236}">
                <a16:creationId xmlns:a16="http://schemas.microsoft.com/office/drawing/2014/main" id="{49DD4C28-A25E-984E-95AE-5FE96A508495}"/>
              </a:ext>
            </a:extLst>
          </p:cNvPr>
          <p:cNvPicPr>
            <a:picLocks noChangeAspect="1"/>
          </p:cNvPicPr>
          <p:nvPr/>
        </p:nvPicPr>
        <p:blipFill>
          <a:blip r:embed="rId5"/>
          <a:stretch>
            <a:fillRect/>
          </a:stretch>
        </p:blipFill>
        <p:spPr>
          <a:xfrm>
            <a:off x="7071436" y="3897839"/>
            <a:ext cx="1854200" cy="1828800"/>
          </a:xfrm>
          <a:prstGeom prst="rect">
            <a:avLst/>
          </a:prstGeom>
        </p:spPr>
      </p:pic>
      <p:sp>
        <p:nvSpPr>
          <p:cNvPr id="11" name="Right Arrow 10">
            <a:extLst>
              <a:ext uri="{FF2B5EF4-FFF2-40B4-BE49-F238E27FC236}">
                <a16:creationId xmlns:a16="http://schemas.microsoft.com/office/drawing/2014/main" id="{651922CA-0892-A040-AA83-EADCC06ADF27}"/>
              </a:ext>
            </a:extLst>
          </p:cNvPr>
          <p:cNvSpPr/>
          <p:nvPr/>
        </p:nvSpPr>
        <p:spPr>
          <a:xfrm>
            <a:off x="9111882" y="4696415"/>
            <a:ext cx="573024" cy="231648"/>
          </a:xfrm>
          <a:prstGeom prst="rightArrow">
            <a:avLst/>
          </a:prstGeom>
          <a:solidFill>
            <a:srgbClr val="B57BA8"/>
          </a:solidFill>
          <a:ln>
            <a:solidFill>
              <a:srgbClr val="B57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F878561-F4B6-A248-ACFF-C1C6D141C032}"/>
              </a:ext>
            </a:extLst>
          </p:cNvPr>
          <p:cNvSpPr/>
          <p:nvPr/>
        </p:nvSpPr>
        <p:spPr>
          <a:xfrm>
            <a:off x="407648" y="5468588"/>
            <a:ext cx="6477542" cy="369332"/>
          </a:xfrm>
          <a:prstGeom prst="rect">
            <a:avLst/>
          </a:prstGeom>
        </p:spPr>
        <p:txBody>
          <a:bodyPr wrap="none">
            <a:spAutoFit/>
          </a:bodyPr>
          <a:lstStyle/>
          <a:p>
            <a:pPr lvl="1"/>
            <a:r>
              <a:rPr lang="en-US" dirty="0"/>
              <a:t>*Tip: Remove background before changing color, even if white</a:t>
            </a:r>
          </a:p>
        </p:txBody>
      </p:sp>
      <p:pic>
        <p:nvPicPr>
          <p:cNvPr id="5" name="Recorded Sound">
            <a:hlinkClick r:id="" action="ppaction://media"/>
            <a:extLst>
              <a:ext uri="{FF2B5EF4-FFF2-40B4-BE49-F238E27FC236}">
                <a16:creationId xmlns:a16="http://schemas.microsoft.com/office/drawing/2014/main" id="{E1A59C8D-6B0C-2048-93C3-3B764C28DB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8952" y="6058233"/>
            <a:ext cx="812800" cy="812800"/>
          </a:xfrm>
          <a:prstGeom prst="rect">
            <a:avLst/>
          </a:prstGeom>
        </p:spPr>
      </p:pic>
    </p:spTree>
    <p:extLst>
      <p:ext uri="{BB962C8B-B14F-4D97-AF65-F5344CB8AC3E}">
        <p14:creationId xmlns:p14="http://schemas.microsoft.com/office/powerpoint/2010/main" val="324907358"/>
      </p:ext>
    </p:extLst>
  </p:cSld>
  <p:clrMapOvr>
    <a:masterClrMapping/>
  </p:clrMapOvr>
  <mc:AlternateContent xmlns:mc="http://schemas.openxmlformats.org/markup-compatibility/2006">
    <mc:Choice xmlns:p14="http://schemas.microsoft.com/office/powerpoint/2010/main" Requires="p14">
      <p:transition spd="slow" p14:dur="2000" advClick="0" advTm="30500"/>
    </mc:Choice>
    <mc:Fallback>
      <p:transition spd="slow" advClick="0" advTm="3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6B0F-9941-914C-A78C-32AB5CEE40E7}"/>
              </a:ext>
            </a:extLst>
          </p:cNvPr>
          <p:cNvSpPr>
            <a:spLocks noGrp="1"/>
          </p:cNvSpPr>
          <p:nvPr>
            <p:ph type="title"/>
          </p:nvPr>
        </p:nvSpPr>
        <p:spPr>
          <a:xfrm>
            <a:off x="1638300" y="415258"/>
            <a:ext cx="9537834" cy="732154"/>
          </a:xfrm>
        </p:spPr>
        <p:txBody>
          <a:bodyPr/>
          <a:lstStyle/>
          <a:p>
            <a:r>
              <a:rPr lang="en-US" b="1" dirty="0">
                <a:latin typeface="+mj-lt"/>
              </a:rPr>
              <a:t>Arrange</a:t>
            </a:r>
          </a:p>
        </p:txBody>
      </p:sp>
      <p:sp>
        <p:nvSpPr>
          <p:cNvPr id="4" name="Slide Number Placeholder 3">
            <a:extLst>
              <a:ext uri="{FF2B5EF4-FFF2-40B4-BE49-F238E27FC236}">
                <a16:creationId xmlns:a16="http://schemas.microsoft.com/office/drawing/2014/main" id="{F70B65FC-FD2E-C543-BD8E-D91B73647416}"/>
              </a:ext>
            </a:extLst>
          </p:cNvPr>
          <p:cNvSpPr>
            <a:spLocks noGrp="1"/>
          </p:cNvSpPr>
          <p:nvPr>
            <p:ph type="sldNum" sz="quarter" idx="12"/>
          </p:nvPr>
        </p:nvSpPr>
        <p:spPr/>
        <p:txBody>
          <a:bodyPr/>
          <a:lstStyle/>
          <a:p>
            <a:fld id="{D28A7405-1AA8-4841-9E07-C00D5D730EC2}" type="slidenum">
              <a:rPr lang="en-US" smtClean="0"/>
              <a:pPr/>
              <a:t>15</a:t>
            </a:fld>
            <a:endParaRPr lang="en-US" dirty="0"/>
          </a:p>
        </p:txBody>
      </p:sp>
      <p:sp>
        <p:nvSpPr>
          <p:cNvPr id="5" name="Rectangle 4">
            <a:extLst>
              <a:ext uri="{FF2B5EF4-FFF2-40B4-BE49-F238E27FC236}">
                <a16:creationId xmlns:a16="http://schemas.microsoft.com/office/drawing/2014/main" id="{6C9A62DE-A73B-2B41-B0F3-423547A399C8}"/>
              </a:ext>
            </a:extLst>
          </p:cNvPr>
          <p:cNvSpPr/>
          <p:nvPr/>
        </p:nvSpPr>
        <p:spPr>
          <a:xfrm>
            <a:off x="5283200" y="2497435"/>
            <a:ext cx="6106884" cy="2232970"/>
          </a:xfrm>
          <a:prstGeom prst="rect">
            <a:avLst/>
          </a:prstGeom>
          <a:solidFill>
            <a:srgbClr val="C08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3BABA21-1ACA-F947-8686-0B6EECA4F7F0}"/>
              </a:ext>
            </a:extLst>
          </p:cNvPr>
          <p:cNvPicPr>
            <a:picLocks noChangeAspect="1"/>
          </p:cNvPicPr>
          <p:nvPr/>
        </p:nvPicPr>
        <p:blipFill>
          <a:blip r:embed="rId5"/>
          <a:stretch>
            <a:fillRect/>
          </a:stretch>
        </p:blipFill>
        <p:spPr>
          <a:xfrm>
            <a:off x="5855732" y="2768876"/>
            <a:ext cx="4915126" cy="1690085"/>
          </a:xfrm>
          <a:prstGeom prst="rect">
            <a:avLst/>
          </a:prstGeom>
        </p:spPr>
      </p:pic>
      <p:sp>
        <p:nvSpPr>
          <p:cNvPr id="7" name="Content Placeholder 2">
            <a:extLst>
              <a:ext uri="{FF2B5EF4-FFF2-40B4-BE49-F238E27FC236}">
                <a16:creationId xmlns:a16="http://schemas.microsoft.com/office/drawing/2014/main" id="{5A9D3E4F-DE79-2A47-A582-C12DDA241F29}"/>
              </a:ext>
            </a:extLst>
          </p:cNvPr>
          <p:cNvSpPr txBox="1">
            <a:spLocks/>
          </p:cNvSpPr>
          <p:nvPr/>
        </p:nvSpPr>
        <p:spPr>
          <a:xfrm>
            <a:off x="838200" y="6216618"/>
            <a:ext cx="10702992" cy="50485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397B0"/>
              </a:buClr>
              <a:buNone/>
            </a:pPr>
            <a:r>
              <a:rPr lang="en-US" sz="2000" b="1" u="sng" dirty="0">
                <a:solidFill>
                  <a:schemeClr val="bg1"/>
                </a:solidFill>
                <a:latin typeface="+mj-lt"/>
              </a:rPr>
              <a:t>Tip</a:t>
            </a:r>
            <a:r>
              <a:rPr lang="en-US" sz="2000" dirty="0">
                <a:solidFill>
                  <a:schemeClr val="bg1"/>
                </a:solidFill>
                <a:latin typeface="+mj-lt"/>
              </a:rPr>
              <a:t>: Use “Arrange” to move images/text boxes backwards or forwards (“Home” or “Shape Format”).</a:t>
            </a:r>
          </a:p>
        </p:txBody>
      </p:sp>
      <p:pic>
        <p:nvPicPr>
          <p:cNvPr id="9" name="Picture 8">
            <a:extLst>
              <a:ext uri="{FF2B5EF4-FFF2-40B4-BE49-F238E27FC236}">
                <a16:creationId xmlns:a16="http://schemas.microsoft.com/office/drawing/2014/main" id="{D58D475C-3789-E045-B17B-67D2F02F7858}"/>
              </a:ext>
            </a:extLst>
          </p:cNvPr>
          <p:cNvPicPr>
            <a:picLocks noChangeAspect="1"/>
          </p:cNvPicPr>
          <p:nvPr/>
        </p:nvPicPr>
        <p:blipFill>
          <a:blip r:embed="rId6"/>
          <a:stretch>
            <a:fillRect/>
          </a:stretch>
        </p:blipFill>
        <p:spPr>
          <a:xfrm>
            <a:off x="649495" y="385429"/>
            <a:ext cx="723900" cy="838200"/>
          </a:xfrm>
          <a:prstGeom prst="rect">
            <a:avLst/>
          </a:prstGeom>
        </p:spPr>
      </p:pic>
      <p:sp>
        <p:nvSpPr>
          <p:cNvPr id="10" name="Title 1">
            <a:extLst>
              <a:ext uri="{FF2B5EF4-FFF2-40B4-BE49-F238E27FC236}">
                <a16:creationId xmlns:a16="http://schemas.microsoft.com/office/drawing/2014/main" id="{BAF6E107-702D-744D-BA1B-FCFBE98757AB}"/>
              </a:ext>
            </a:extLst>
          </p:cNvPr>
          <p:cNvSpPr txBox="1">
            <a:spLocks/>
          </p:cNvSpPr>
          <p:nvPr/>
        </p:nvSpPr>
        <p:spPr>
          <a:xfrm>
            <a:off x="1487695" y="2783475"/>
            <a:ext cx="4482337" cy="731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Send Backward</a:t>
            </a:r>
          </a:p>
        </p:txBody>
      </p:sp>
      <p:pic>
        <p:nvPicPr>
          <p:cNvPr id="12" name="Picture 11">
            <a:extLst>
              <a:ext uri="{FF2B5EF4-FFF2-40B4-BE49-F238E27FC236}">
                <a16:creationId xmlns:a16="http://schemas.microsoft.com/office/drawing/2014/main" id="{4423E786-EBA4-2C47-BDFA-13B47A8D6CBC}"/>
              </a:ext>
            </a:extLst>
          </p:cNvPr>
          <p:cNvPicPr>
            <a:picLocks noChangeAspect="1"/>
          </p:cNvPicPr>
          <p:nvPr/>
        </p:nvPicPr>
        <p:blipFill>
          <a:blip r:embed="rId7"/>
          <a:stretch>
            <a:fillRect/>
          </a:stretch>
        </p:blipFill>
        <p:spPr>
          <a:xfrm>
            <a:off x="516908" y="2749516"/>
            <a:ext cx="660400" cy="850900"/>
          </a:xfrm>
          <a:prstGeom prst="rect">
            <a:avLst/>
          </a:prstGeom>
        </p:spPr>
      </p:pic>
      <p:pic>
        <p:nvPicPr>
          <p:cNvPr id="14" name="Picture 13">
            <a:extLst>
              <a:ext uri="{FF2B5EF4-FFF2-40B4-BE49-F238E27FC236}">
                <a16:creationId xmlns:a16="http://schemas.microsoft.com/office/drawing/2014/main" id="{31B89361-82B4-AB4F-8840-A2A062A6AC8B}"/>
              </a:ext>
            </a:extLst>
          </p:cNvPr>
          <p:cNvPicPr>
            <a:picLocks noChangeAspect="1"/>
          </p:cNvPicPr>
          <p:nvPr/>
        </p:nvPicPr>
        <p:blipFill>
          <a:blip r:embed="rId8"/>
          <a:stretch>
            <a:fillRect/>
          </a:stretch>
        </p:blipFill>
        <p:spPr>
          <a:xfrm>
            <a:off x="428008" y="3796964"/>
            <a:ext cx="749300" cy="863600"/>
          </a:xfrm>
          <a:prstGeom prst="rect">
            <a:avLst/>
          </a:prstGeom>
        </p:spPr>
      </p:pic>
      <p:sp>
        <p:nvSpPr>
          <p:cNvPr id="15" name="Title 1">
            <a:extLst>
              <a:ext uri="{FF2B5EF4-FFF2-40B4-BE49-F238E27FC236}">
                <a16:creationId xmlns:a16="http://schemas.microsoft.com/office/drawing/2014/main" id="{14CCAD93-A041-0E41-B096-838201ABDB99}"/>
              </a:ext>
            </a:extLst>
          </p:cNvPr>
          <p:cNvSpPr txBox="1">
            <a:spLocks/>
          </p:cNvSpPr>
          <p:nvPr/>
        </p:nvSpPr>
        <p:spPr>
          <a:xfrm>
            <a:off x="1487695" y="3862846"/>
            <a:ext cx="4482337" cy="731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Send Forward</a:t>
            </a:r>
            <a:endParaRPr lang="en-US" dirty="0"/>
          </a:p>
        </p:txBody>
      </p:sp>
      <p:pic>
        <p:nvPicPr>
          <p:cNvPr id="3" name="Recorded Sound">
            <a:hlinkClick r:id="" action="ppaction://media"/>
            <a:extLst>
              <a:ext uri="{FF2B5EF4-FFF2-40B4-BE49-F238E27FC236}">
                <a16:creationId xmlns:a16="http://schemas.microsoft.com/office/drawing/2014/main" id="{06012AAF-9E81-E04C-8EB6-29C09FF2A8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9200" y="5975937"/>
            <a:ext cx="812800" cy="812800"/>
          </a:xfrm>
          <a:prstGeom prst="rect">
            <a:avLst/>
          </a:prstGeom>
        </p:spPr>
      </p:pic>
    </p:spTree>
    <p:extLst>
      <p:ext uri="{BB962C8B-B14F-4D97-AF65-F5344CB8AC3E}">
        <p14:creationId xmlns:p14="http://schemas.microsoft.com/office/powerpoint/2010/main" val="394646792"/>
      </p:ext>
    </p:extLst>
  </p:cSld>
  <p:clrMapOvr>
    <a:masterClrMapping/>
  </p:clrMapOvr>
  <mc:AlternateContent xmlns:mc="http://schemas.openxmlformats.org/markup-compatibility/2006">
    <mc:Choice xmlns:p14="http://schemas.microsoft.com/office/powerpoint/2010/main" Requires="p14">
      <p:transition spd="slow" p14:dur="2000" advClick="0" advTm="29000"/>
    </mc:Choice>
    <mc:Fallback>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26" fill="hold"/>
                                        <p:tgtEl>
                                          <p:spTgt spid="3"/>
                                        </p:tgtEl>
                                      </p:cBhvr>
                                    </p:cmd>
                                  </p:childTnLst>
                                </p:cTn>
                              </p:par>
                              <p:par>
                                <p:cTn id="7" presetID="1" presetClass="exit" presetSubtype="0" fill="hold" nodeType="withEffect">
                                  <p:stCondLst>
                                    <p:cond delay="1600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19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BC1A-B6CF-A24D-BD21-859D96D0A608}"/>
              </a:ext>
            </a:extLst>
          </p:cNvPr>
          <p:cNvSpPr>
            <a:spLocks noGrp="1"/>
          </p:cNvSpPr>
          <p:nvPr>
            <p:ph type="title"/>
          </p:nvPr>
        </p:nvSpPr>
        <p:spPr>
          <a:xfrm>
            <a:off x="714213" y="446197"/>
            <a:ext cx="9537834" cy="732154"/>
          </a:xfrm>
        </p:spPr>
        <p:txBody>
          <a:bodyPr/>
          <a:lstStyle/>
          <a:p>
            <a:r>
              <a:rPr lang="en-US" b="1" dirty="0">
                <a:latin typeface="Calibri Light" charset="0"/>
                <a:ea typeface="Calibri Light" charset="0"/>
                <a:cs typeface="Calibri Light" charset="0"/>
              </a:rPr>
              <a:t>Finalizing Briefs</a:t>
            </a:r>
          </a:p>
        </p:txBody>
      </p:sp>
      <p:sp>
        <p:nvSpPr>
          <p:cNvPr id="3" name="Content Placeholder 2">
            <a:extLst>
              <a:ext uri="{FF2B5EF4-FFF2-40B4-BE49-F238E27FC236}">
                <a16:creationId xmlns:a16="http://schemas.microsoft.com/office/drawing/2014/main" id="{6BA53C2A-2B8A-534B-B5D5-2118D4932E2A}"/>
              </a:ext>
            </a:extLst>
          </p:cNvPr>
          <p:cNvSpPr>
            <a:spLocks noGrp="1"/>
          </p:cNvSpPr>
          <p:nvPr>
            <p:ph idx="1"/>
          </p:nvPr>
        </p:nvSpPr>
        <p:spPr>
          <a:xfrm>
            <a:off x="528234" y="1757749"/>
            <a:ext cx="4736328" cy="3401322"/>
          </a:xfrm>
        </p:spPr>
        <p:txBody>
          <a:bodyPr>
            <a:normAutofit/>
          </a:bodyPr>
          <a:lstStyle/>
          <a:p>
            <a:pPr marL="0" indent="0">
              <a:buClr>
                <a:srgbClr val="8397B0"/>
              </a:buClr>
              <a:buNone/>
            </a:pPr>
            <a:r>
              <a:rPr lang="en-US" dirty="0">
                <a:solidFill>
                  <a:srgbClr val="8397B0"/>
                </a:solidFill>
                <a:latin typeface="+mj-lt"/>
              </a:rPr>
              <a:t>1. Remove Text Box Lines</a:t>
            </a:r>
          </a:p>
        </p:txBody>
      </p:sp>
      <p:sp>
        <p:nvSpPr>
          <p:cNvPr id="4" name="Slide Number Placeholder 3">
            <a:extLst>
              <a:ext uri="{FF2B5EF4-FFF2-40B4-BE49-F238E27FC236}">
                <a16:creationId xmlns:a16="http://schemas.microsoft.com/office/drawing/2014/main" id="{E6DA1FF5-3BD8-C140-8560-B69F3D66B239}"/>
              </a:ext>
            </a:extLst>
          </p:cNvPr>
          <p:cNvSpPr>
            <a:spLocks noGrp="1"/>
          </p:cNvSpPr>
          <p:nvPr>
            <p:ph type="sldNum" sz="quarter" idx="12"/>
          </p:nvPr>
        </p:nvSpPr>
        <p:spPr/>
        <p:txBody>
          <a:bodyPr/>
          <a:lstStyle/>
          <a:p>
            <a:fld id="{D28A7405-1AA8-4841-9E07-C00D5D730EC2}" type="slidenum">
              <a:rPr lang="en-US" smtClean="0"/>
              <a:pPr/>
              <a:t>16</a:t>
            </a:fld>
            <a:endParaRPr lang="en-US" dirty="0"/>
          </a:p>
        </p:txBody>
      </p:sp>
      <p:pic>
        <p:nvPicPr>
          <p:cNvPr id="7" name="Picture 6">
            <a:extLst>
              <a:ext uri="{FF2B5EF4-FFF2-40B4-BE49-F238E27FC236}">
                <a16:creationId xmlns:a16="http://schemas.microsoft.com/office/drawing/2014/main" id="{6C1C32BD-B040-BB4F-9160-DC078F836B11}"/>
              </a:ext>
            </a:extLst>
          </p:cNvPr>
          <p:cNvPicPr>
            <a:picLocks noChangeAspect="1"/>
          </p:cNvPicPr>
          <p:nvPr/>
        </p:nvPicPr>
        <p:blipFill rotWithShape="1">
          <a:blip r:embed="rId5"/>
          <a:srcRect t="20689" b="39571"/>
          <a:stretch/>
        </p:blipFill>
        <p:spPr>
          <a:xfrm>
            <a:off x="7061719" y="4307300"/>
            <a:ext cx="4019854" cy="1405621"/>
          </a:xfrm>
          <a:prstGeom prst="rect">
            <a:avLst/>
          </a:prstGeom>
          <a:ln>
            <a:noFill/>
          </a:ln>
        </p:spPr>
      </p:pic>
      <p:pic>
        <p:nvPicPr>
          <p:cNvPr id="9" name="Picture 8">
            <a:extLst>
              <a:ext uri="{FF2B5EF4-FFF2-40B4-BE49-F238E27FC236}">
                <a16:creationId xmlns:a16="http://schemas.microsoft.com/office/drawing/2014/main" id="{903F5306-BD37-3440-B98C-823AB81D872B}"/>
              </a:ext>
            </a:extLst>
          </p:cNvPr>
          <p:cNvPicPr>
            <a:picLocks noChangeAspect="1"/>
          </p:cNvPicPr>
          <p:nvPr/>
        </p:nvPicPr>
        <p:blipFill rotWithShape="1">
          <a:blip r:embed="rId6"/>
          <a:srcRect t="22768" r="1955" b="44098"/>
          <a:stretch/>
        </p:blipFill>
        <p:spPr>
          <a:xfrm>
            <a:off x="7061719" y="2555988"/>
            <a:ext cx="4019854" cy="1157884"/>
          </a:xfrm>
          <a:prstGeom prst="rect">
            <a:avLst/>
          </a:prstGeom>
          <a:ln>
            <a:noFill/>
          </a:ln>
        </p:spPr>
      </p:pic>
      <p:pic>
        <p:nvPicPr>
          <p:cNvPr id="11" name="Picture 10">
            <a:extLst>
              <a:ext uri="{FF2B5EF4-FFF2-40B4-BE49-F238E27FC236}">
                <a16:creationId xmlns:a16="http://schemas.microsoft.com/office/drawing/2014/main" id="{8A7407F3-69B8-674A-B4C5-CBB02D992B1D}"/>
              </a:ext>
            </a:extLst>
          </p:cNvPr>
          <p:cNvPicPr>
            <a:picLocks noChangeAspect="1"/>
          </p:cNvPicPr>
          <p:nvPr/>
        </p:nvPicPr>
        <p:blipFill>
          <a:blip r:embed="rId7"/>
          <a:stretch>
            <a:fillRect/>
          </a:stretch>
        </p:blipFill>
        <p:spPr>
          <a:xfrm rot="20954954">
            <a:off x="5892684" y="2384338"/>
            <a:ext cx="1283345" cy="1410830"/>
          </a:xfrm>
          <a:prstGeom prst="rect">
            <a:avLst/>
          </a:prstGeom>
        </p:spPr>
      </p:pic>
      <p:pic>
        <p:nvPicPr>
          <p:cNvPr id="13" name="Picture 12">
            <a:extLst>
              <a:ext uri="{FF2B5EF4-FFF2-40B4-BE49-F238E27FC236}">
                <a16:creationId xmlns:a16="http://schemas.microsoft.com/office/drawing/2014/main" id="{C012EC70-5325-4F43-ACD3-D55E071F9DA0}"/>
              </a:ext>
            </a:extLst>
          </p:cNvPr>
          <p:cNvPicPr>
            <a:picLocks noChangeAspect="1"/>
          </p:cNvPicPr>
          <p:nvPr/>
        </p:nvPicPr>
        <p:blipFill>
          <a:blip r:embed="rId8"/>
          <a:stretch>
            <a:fillRect/>
          </a:stretch>
        </p:blipFill>
        <p:spPr>
          <a:xfrm>
            <a:off x="5772360" y="4266994"/>
            <a:ext cx="1040357" cy="1258613"/>
          </a:xfrm>
          <a:prstGeom prst="rect">
            <a:avLst/>
          </a:prstGeom>
        </p:spPr>
      </p:pic>
      <p:sp>
        <p:nvSpPr>
          <p:cNvPr id="14" name="Content Placeholder 2">
            <a:extLst>
              <a:ext uri="{FF2B5EF4-FFF2-40B4-BE49-F238E27FC236}">
                <a16:creationId xmlns:a16="http://schemas.microsoft.com/office/drawing/2014/main" id="{8BA69B12-55F4-BB4D-B0B0-8A7613EF0710}"/>
              </a:ext>
            </a:extLst>
          </p:cNvPr>
          <p:cNvSpPr txBox="1">
            <a:spLocks/>
          </p:cNvSpPr>
          <p:nvPr/>
        </p:nvSpPr>
        <p:spPr>
          <a:xfrm>
            <a:off x="6534356" y="1730129"/>
            <a:ext cx="4736328" cy="755915"/>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397B0"/>
              </a:buClr>
              <a:buNone/>
            </a:pPr>
            <a:r>
              <a:rPr lang="en-US" dirty="0">
                <a:solidFill>
                  <a:srgbClr val="8397B0"/>
                </a:solidFill>
                <a:latin typeface="+mj-lt"/>
              </a:rPr>
              <a:t>2. “Justify Text” Alignment </a:t>
            </a:r>
          </a:p>
        </p:txBody>
      </p:sp>
      <p:pic>
        <p:nvPicPr>
          <p:cNvPr id="8" name="Picture 7">
            <a:extLst>
              <a:ext uri="{FF2B5EF4-FFF2-40B4-BE49-F238E27FC236}">
                <a16:creationId xmlns:a16="http://schemas.microsoft.com/office/drawing/2014/main" id="{BF709D77-FF08-2C44-8056-9B19DFB18B4B}"/>
              </a:ext>
            </a:extLst>
          </p:cNvPr>
          <p:cNvPicPr>
            <a:picLocks noChangeAspect="1"/>
          </p:cNvPicPr>
          <p:nvPr/>
        </p:nvPicPr>
        <p:blipFill>
          <a:blip r:embed="rId9"/>
          <a:stretch>
            <a:fillRect/>
          </a:stretch>
        </p:blipFill>
        <p:spPr>
          <a:xfrm>
            <a:off x="1645957" y="2430914"/>
            <a:ext cx="2615935" cy="1615725"/>
          </a:xfrm>
          <a:prstGeom prst="rect">
            <a:avLst/>
          </a:prstGeom>
        </p:spPr>
      </p:pic>
      <p:pic>
        <p:nvPicPr>
          <p:cNvPr id="12" name="Picture 11">
            <a:extLst>
              <a:ext uri="{FF2B5EF4-FFF2-40B4-BE49-F238E27FC236}">
                <a16:creationId xmlns:a16="http://schemas.microsoft.com/office/drawing/2014/main" id="{BF86107C-A47B-524E-9B95-A942C070096C}"/>
              </a:ext>
            </a:extLst>
          </p:cNvPr>
          <p:cNvPicPr>
            <a:picLocks noChangeAspect="1"/>
          </p:cNvPicPr>
          <p:nvPr/>
        </p:nvPicPr>
        <p:blipFill>
          <a:blip r:embed="rId10"/>
          <a:stretch>
            <a:fillRect/>
          </a:stretch>
        </p:blipFill>
        <p:spPr>
          <a:xfrm>
            <a:off x="1645957" y="4192992"/>
            <a:ext cx="2573314" cy="1643849"/>
          </a:xfrm>
          <a:prstGeom prst="rect">
            <a:avLst/>
          </a:prstGeom>
        </p:spPr>
      </p:pic>
      <p:pic>
        <p:nvPicPr>
          <p:cNvPr id="20" name="Picture 19">
            <a:extLst>
              <a:ext uri="{FF2B5EF4-FFF2-40B4-BE49-F238E27FC236}">
                <a16:creationId xmlns:a16="http://schemas.microsoft.com/office/drawing/2014/main" id="{712EC74B-6968-4945-A823-7B2C42867421}"/>
              </a:ext>
            </a:extLst>
          </p:cNvPr>
          <p:cNvPicPr>
            <a:picLocks noChangeAspect="1"/>
          </p:cNvPicPr>
          <p:nvPr/>
        </p:nvPicPr>
        <p:blipFill>
          <a:blip r:embed="rId7"/>
          <a:stretch>
            <a:fillRect/>
          </a:stretch>
        </p:blipFill>
        <p:spPr>
          <a:xfrm rot="20954954">
            <a:off x="579271" y="2450471"/>
            <a:ext cx="1283345" cy="1410830"/>
          </a:xfrm>
          <a:prstGeom prst="rect">
            <a:avLst/>
          </a:prstGeom>
        </p:spPr>
      </p:pic>
      <p:pic>
        <p:nvPicPr>
          <p:cNvPr id="21" name="Picture 20">
            <a:extLst>
              <a:ext uri="{FF2B5EF4-FFF2-40B4-BE49-F238E27FC236}">
                <a16:creationId xmlns:a16="http://schemas.microsoft.com/office/drawing/2014/main" id="{575541A9-3DB8-6A41-BE70-67C11322BD38}"/>
              </a:ext>
            </a:extLst>
          </p:cNvPr>
          <p:cNvPicPr>
            <a:picLocks noChangeAspect="1"/>
          </p:cNvPicPr>
          <p:nvPr/>
        </p:nvPicPr>
        <p:blipFill>
          <a:blip r:embed="rId8"/>
          <a:stretch>
            <a:fillRect/>
          </a:stretch>
        </p:blipFill>
        <p:spPr>
          <a:xfrm>
            <a:off x="617980" y="4333127"/>
            <a:ext cx="1040357" cy="1258613"/>
          </a:xfrm>
          <a:prstGeom prst="rect">
            <a:avLst/>
          </a:prstGeom>
        </p:spPr>
      </p:pic>
      <p:pic>
        <p:nvPicPr>
          <p:cNvPr id="6" name="Recorded Sound">
            <a:hlinkClick r:id="" action="ppaction://media"/>
            <a:extLst>
              <a:ext uri="{FF2B5EF4-FFF2-40B4-BE49-F238E27FC236}">
                <a16:creationId xmlns:a16="http://schemas.microsoft.com/office/drawing/2014/main" id="{10D1CF05-2301-5B4E-BA38-927D2793E8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2366138607"/>
      </p:ext>
    </p:extLst>
  </p:cSld>
  <p:clrMapOvr>
    <a:masterClrMapping/>
  </p:clrMapOvr>
  <mc:AlternateContent xmlns:mc="http://schemas.openxmlformats.org/markup-compatibility/2006">
    <mc:Choice xmlns:p14="http://schemas.microsoft.com/office/powerpoint/2010/main" Requires="p14">
      <p:transition spd="slow" p14:dur="2000" advClick="0" advTm="38000"/>
    </mc:Choice>
    <mc:Fallback>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5" fill="hold"/>
                                        <p:tgtEl>
                                          <p:spTgt spid="6"/>
                                        </p:tgtEl>
                                      </p:cBhvr>
                                    </p:cmd>
                                  </p:childTnLst>
                                </p:cTn>
                              </p:par>
                              <p:par>
                                <p:cTn id="7" presetID="1" presetClass="entr" presetSubtype="0" fill="hold" nodeType="withEffect">
                                  <p:stCondLst>
                                    <p:cond delay="1400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1400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600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2400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2400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2400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2400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BC1A-B6CF-A24D-BD21-859D96D0A608}"/>
              </a:ext>
            </a:extLst>
          </p:cNvPr>
          <p:cNvSpPr>
            <a:spLocks noGrp="1"/>
          </p:cNvSpPr>
          <p:nvPr>
            <p:ph type="title"/>
          </p:nvPr>
        </p:nvSpPr>
        <p:spPr>
          <a:xfrm>
            <a:off x="714213" y="446197"/>
            <a:ext cx="9537834" cy="732154"/>
          </a:xfrm>
        </p:spPr>
        <p:txBody>
          <a:bodyPr/>
          <a:lstStyle/>
          <a:p>
            <a:r>
              <a:rPr lang="en-US" b="1" dirty="0">
                <a:latin typeface="Calibri Light" charset="0"/>
                <a:ea typeface="Calibri Light" charset="0"/>
                <a:cs typeface="Calibri Light" charset="0"/>
              </a:rPr>
              <a:t>Finalizing Briefs</a:t>
            </a:r>
          </a:p>
        </p:txBody>
      </p:sp>
      <p:sp>
        <p:nvSpPr>
          <p:cNvPr id="3" name="Content Placeholder 2">
            <a:extLst>
              <a:ext uri="{FF2B5EF4-FFF2-40B4-BE49-F238E27FC236}">
                <a16:creationId xmlns:a16="http://schemas.microsoft.com/office/drawing/2014/main" id="{6BA53C2A-2B8A-534B-B5D5-2118D4932E2A}"/>
              </a:ext>
            </a:extLst>
          </p:cNvPr>
          <p:cNvSpPr>
            <a:spLocks noGrp="1"/>
          </p:cNvSpPr>
          <p:nvPr>
            <p:ph idx="1"/>
          </p:nvPr>
        </p:nvSpPr>
        <p:spPr>
          <a:xfrm>
            <a:off x="342496" y="1727163"/>
            <a:ext cx="4240714" cy="548821"/>
          </a:xfrm>
        </p:spPr>
        <p:txBody>
          <a:bodyPr>
            <a:normAutofit lnSpcReduction="10000"/>
          </a:bodyPr>
          <a:lstStyle/>
          <a:p>
            <a:pPr marL="640080" lvl="1" indent="0">
              <a:buClr>
                <a:srgbClr val="8397B0"/>
              </a:buClr>
              <a:buNone/>
            </a:pPr>
            <a:r>
              <a:rPr lang="en-US" dirty="0">
                <a:solidFill>
                  <a:srgbClr val="8397B0"/>
                </a:solidFill>
                <a:latin typeface="+mj-lt"/>
              </a:rPr>
              <a:t>3. Check Alignment </a:t>
            </a:r>
          </a:p>
        </p:txBody>
      </p:sp>
      <p:sp>
        <p:nvSpPr>
          <p:cNvPr id="4" name="Slide Number Placeholder 3">
            <a:extLst>
              <a:ext uri="{FF2B5EF4-FFF2-40B4-BE49-F238E27FC236}">
                <a16:creationId xmlns:a16="http://schemas.microsoft.com/office/drawing/2014/main" id="{E6DA1FF5-3BD8-C140-8560-B69F3D66B239}"/>
              </a:ext>
            </a:extLst>
          </p:cNvPr>
          <p:cNvSpPr>
            <a:spLocks noGrp="1"/>
          </p:cNvSpPr>
          <p:nvPr>
            <p:ph type="sldNum" sz="quarter" idx="12"/>
          </p:nvPr>
        </p:nvSpPr>
        <p:spPr/>
        <p:txBody>
          <a:bodyPr/>
          <a:lstStyle/>
          <a:p>
            <a:fld id="{D28A7405-1AA8-4841-9E07-C00D5D730EC2}" type="slidenum">
              <a:rPr lang="en-US" smtClean="0"/>
              <a:pPr/>
              <a:t>17</a:t>
            </a:fld>
            <a:endParaRPr lang="en-US" dirty="0"/>
          </a:p>
        </p:txBody>
      </p:sp>
      <p:sp>
        <p:nvSpPr>
          <p:cNvPr id="5" name="Content Placeholder 2">
            <a:extLst>
              <a:ext uri="{FF2B5EF4-FFF2-40B4-BE49-F238E27FC236}">
                <a16:creationId xmlns:a16="http://schemas.microsoft.com/office/drawing/2014/main" id="{176A245D-DA3D-354F-B699-705A7B9152EB}"/>
              </a:ext>
            </a:extLst>
          </p:cNvPr>
          <p:cNvSpPr txBox="1">
            <a:spLocks/>
          </p:cNvSpPr>
          <p:nvPr/>
        </p:nvSpPr>
        <p:spPr>
          <a:xfrm>
            <a:off x="610653" y="6200803"/>
            <a:ext cx="10702992" cy="50485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8397B0"/>
              </a:buClr>
              <a:buNone/>
            </a:pPr>
            <a:r>
              <a:rPr lang="en-US" sz="2000" b="1" u="sng" dirty="0">
                <a:solidFill>
                  <a:schemeClr val="bg1"/>
                </a:solidFill>
                <a:latin typeface="+mj-lt"/>
              </a:rPr>
              <a:t>Tip</a:t>
            </a:r>
            <a:r>
              <a:rPr lang="en-US" sz="2000" dirty="0">
                <a:solidFill>
                  <a:schemeClr val="bg1"/>
                </a:solidFill>
                <a:latin typeface="+mj-lt"/>
              </a:rPr>
              <a:t>: Press </a:t>
            </a:r>
            <a:r>
              <a:rPr lang="en-US" sz="2000" i="1" dirty="0">
                <a:solidFill>
                  <a:schemeClr val="bg1"/>
                </a:solidFill>
                <a:latin typeface="+mj-lt"/>
              </a:rPr>
              <a:t>shift</a:t>
            </a:r>
            <a:r>
              <a:rPr lang="en-US" sz="2000" dirty="0">
                <a:solidFill>
                  <a:schemeClr val="bg1"/>
                </a:solidFill>
                <a:latin typeface="+mj-lt"/>
              </a:rPr>
              <a:t> or </a:t>
            </a:r>
            <a:r>
              <a:rPr lang="en-US" sz="2000" i="1" dirty="0">
                <a:solidFill>
                  <a:schemeClr val="bg1"/>
                </a:solidFill>
                <a:latin typeface="+mj-lt"/>
              </a:rPr>
              <a:t>command</a:t>
            </a:r>
            <a:r>
              <a:rPr lang="en-US" sz="2000" dirty="0">
                <a:solidFill>
                  <a:schemeClr val="bg1"/>
                </a:solidFill>
                <a:latin typeface="+mj-lt"/>
              </a:rPr>
              <a:t> to select and move multiple items at once.</a:t>
            </a:r>
          </a:p>
        </p:txBody>
      </p:sp>
      <p:pic>
        <p:nvPicPr>
          <p:cNvPr id="15" name="Picture 14">
            <a:extLst>
              <a:ext uri="{FF2B5EF4-FFF2-40B4-BE49-F238E27FC236}">
                <a16:creationId xmlns:a16="http://schemas.microsoft.com/office/drawing/2014/main" id="{B66B327E-DAC5-0940-83B1-A5F4D3424412}"/>
              </a:ext>
            </a:extLst>
          </p:cNvPr>
          <p:cNvPicPr>
            <a:picLocks noChangeAspect="1"/>
          </p:cNvPicPr>
          <p:nvPr/>
        </p:nvPicPr>
        <p:blipFill rotWithShape="1">
          <a:blip r:embed="rId5"/>
          <a:srcRect t="24735" b="7125"/>
          <a:stretch/>
        </p:blipFill>
        <p:spPr>
          <a:xfrm>
            <a:off x="610653" y="3159429"/>
            <a:ext cx="1975310" cy="2643187"/>
          </a:xfrm>
          <a:prstGeom prst="rect">
            <a:avLst/>
          </a:prstGeom>
        </p:spPr>
      </p:pic>
      <p:pic>
        <p:nvPicPr>
          <p:cNvPr id="17" name="Picture 16">
            <a:extLst>
              <a:ext uri="{FF2B5EF4-FFF2-40B4-BE49-F238E27FC236}">
                <a16:creationId xmlns:a16="http://schemas.microsoft.com/office/drawing/2014/main" id="{4F606418-7ED3-A04B-915C-39FF35596741}"/>
              </a:ext>
            </a:extLst>
          </p:cNvPr>
          <p:cNvPicPr>
            <a:picLocks noChangeAspect="1"/>
          </p:cNvPicPr>
          <p:nvPr/>
        </p:nvPicPr>
        <p:blipFill rotWithShape="1">
          <a:blip r:embed="rId6"/>
          <a:srcRect t="30766" b="6599"/>
          <a:stretch/>
        </p:blipFill>
        <p:spPr>
          <a:xfrm>
            <a:off x="2707053" y="3179028"/>
            <a:ext cx="2061895" cy="2623588"/>
          </a:xfrm>
          <a:prstGeom prst="rect">
            <a:avLst/>
          </a:prstGeom>
        </p:spPr>
      </p:pic>
      <p:pic>
        <p:nvPicPr>
          <p:cNvPr id="18" name="Picture 17">
            <a:extLst>
              <a:ext uri="{FF2B5EF4-FFF2-40B4-BE49-F238E27FC236}">
                <a16:creationId xmlns:a16="http://schemas.microsoft.com/office/drawing/2014/main" id="{D86771C7-6EA4-6A40-9A87-90A547ABBFEF}"/>
              </a:ext>
            </a:extLst>
          </p:cNvPr>
          <p:cNvPicPr>
            <a:picLocks noChangeAspect="1"/>
          </p:cNvPicPr>
          <p:nvPr/>
        </p:nvPicPr>
        <p:blipFill>
          <a:blip r:embed="rId7"/>
          <a:stretch>
            <a:fillRect/>
          </a:stretch>
        </p:blipFill>
        <p:spPr>
          <a:xfrm>
            <a:off x="1376996" y="2109073"/>
            <a:ext cx="931744" cy="1024302"/>
          </a:xfrm>
          <a:prstGeom prst="rect">
            <a:avLst/>
          </a:prstGeom>
        </p:spPr>
      </p:pic>
      <p:pic>
        <p:nvPicPr>
          <p:cNvPr id="19" name="Picture 18">
            <a:extLst>
              <a:ext uri="{FF2B5EF4-FFF2-40B4-BE49-F238E27FC236}">
                <a16:creationId xmlns:a16="http://schemas.microsoft.com/office/drawing/2014/main" id="{6863F5C2-6F5A-484F-BB2F-C7728E7B9C4D}"/>
              </a:ext>
            </a:extLst>
          </p:cNvPr>
          <p:cNvPicPr>
            <a:picLocks noChangeAspect="1"/>
          </p:cNvPicPr>
          <p:nvPr/>
        </p:nvPicPr>
        <p:blipFill>
          <a:blip r:embed="rId8"/>
          <a:stretch>
            <a:fillRect/>
          </a:stretch>
        </p:blipFill>
        <p:spPr>
          <a:xfrm>
            <a:off x="3560727" y="2208574"/>
            <a:ext cx="705441" cy="853435"/>
          </a:xfrm>
          <a:prstGeom prst="rect">
            <a:avLst/>
          </a:prstGeom>
        </p:spPr>
      </p:pic>
      <p:sp>
        <p:nvSpPr>
          <p:cNvPr id="16" name="Content Placeholder 2">
            <a:extLst>
              <a:ext uri="{FF2B5EF4-FFF2-40B4-BE49-F238E27FC236}">
                <a16:creationId xmlns:a16="http://schemas.microsoft.com/office/drawing/2014/main" id="{75987662-2230-3547-9F2F-F5B8D6203531}"/>
              </a:ext>
            </a:extLst>
          </p:cNvPr>
          <p:cNvSpPr txBox="1">
            <a:spLocks/>
          </p:cNvSpPr>
          <p:nvPr/>
        </p:nvSpPr>
        <p:spPr>
          <a:xfrm>
            <a:off x="6189505" y="1727163"/>
            <a:ext cx="4727242" cy="548821"/>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40080" lvl="1" indent="0">
              <a:buClr>
                <a:srgbClr val="8397B0"/>
              </a:buClr>
              <a:buFont typeface=".AppleSystemUIFont" charset="-120"/>
              <a:buNone/>
            </a:pPr>
            <a:r>
              <a:rPr lang="en-US" dirty="0">
                <a:solidFill>
                  <a:srgbClr val="8397B0"/>
                </a:solidFill>
                <a:latin typeface="+mj-lt"/>
              </a:rPr>
              <a:t>4. Check White Space </a:t>
            </a:r>
          </a:p>
        </p:txBody>
      </p:sp>
      <p:pic>
        <p:nvPicPr>
          <p:cNvPr id="21" name="Picture 20">
            <a:extLst>
              <a:ext uri="{FF2B5EF4-FFF2-40B4-BE49-F238E27FC236}">
                <a16:creationId xmlns:a16="http://schemas.microsoft.com/office/drawing/2014/main" id="{6E316B56-F6F8-184F-B082-8E640F523F5A}"/>
              </a:ext>
            </a:extLst>
          </p:cNvPr>
          <p:cNvPicPr>
            <a:picLocks noChangeAspect="1"/>
          </p:cNvPicPr>
          <p:nvPr/>
        </p:nvPicPr>
        <p:blipFill rotWithShape="1">
          <a:blip r:embed="rId9"/>
          <a:srcRect l="52339" t="9323"/>
          <a:stretch/>
        </p:blipFill>
        <p:spPr>
          <a:xfrm>
            <a:off x="6569887" y="2961774"/>
            <a:ext cx="2489345" cy="2021812"/>
          </a:xfrm>
          <a:prstGeom prst="rect">
            <a:avLst/>
          </a:prstGeom>
        </p:spPr>
      </p:pic>
      <p:pic>
        <p:nvPicPr>
          <p:cNvPr id="22" name="Picture 21">
            <a:extLst>
              <a:ext uri="{FF2B5EF4-FFF2-40B4-BE49-F238E27FC236}">
                <a16:creationId xmlns:a16="http://schemas.microsoft.com/office/drawing/2014/main" id="{26417ACD-DB39-584E-8A7C-A0FF1F6DCF5D}"/>
              </a:ext>
            </a:extLst>
          </p:cNvPr>
          <p:cNvPicPr>
            <a:picLocks noChangeAspect="1"/>
          </p:cNvPicPr>
          <p:nvPr/>
        </p:nvPicPr>
        <p:blipFill>
          <a:blip r:embed="rId7"/>
          <a:stretch>
            <a:fillRect/>
          </a:stretch>
        </p:blipFill>
        <p:spPr>
          <a:xfrm>
            <a:off x="5539363" y="3466520"/>
            <a:ext cx="931744" cy="1024302"/>
          </a:xfrm>
          <a:prstGeom prst="rect">
            <a:avLst/>
          </a:prstGeom>
        </p:spPr>
      </p:pic>
      <p:pic>
        <p:nvPicPr>
          <p:cNvPr id="26" name="Picture 25">
            <a:extLst>
              <a:ext uri="{FF2B5EF4-FFF2-40B4-BE49-F238E27FC236}">
                <a16:creationId xmlns:a16="http://schemas.microsoft.com/office/drawing/2014/main" id="{098C0A6F-9F63-FE46-8BB6-4AE1B44D3AE4}"/>
              </a:ext>
            </a:extLst>
          </p:cNvPr>
          <p:cNvPicPr>
            <a:picLocks noChangeAspect="1"/>
          </p:cNvPicPr>
          <p:nvPr/>
        </p:nvPicPr>
        <p:blipFill>
          <a:blip r:embed="rId10"/>
          <a:stretch>
            <a:fillRect/>
          </a:stretch>
        </p:blipFill>
        <p:spPr>
          <a:xfrm>
            <a:off x="10166043" y="2396119"/>
            <a:ext cx="1511610" cy="1713159"/>
          </a:xfrm>
          <a:prstGeom prst="rect">
            <a:avLst/>
          </a:prstGeom>
        </p:spPr>
      </p:pic>
      <p:pic>
        <p:nvPicPr>
          <p:cNvPr id="27" name="Picture 26">
            <a:extLst>
              <a:ext uri="{FF2B5EF4-FFF2-40B4-BE49-F238E27FC236}">
                <a16:creationId xmlns:a16="http://schemas.microsoft.com/office/drawing/2014/main" id="{B435FB92-1CCC-AA46-A988-7E0B2E6C55D6}"/>
              </a:ext>
            </a:extLst>
          </p:cNvPr>
          <p:cNvPicPr>
            <a:picLocks noChangeAspect="1"/>
          </p:cNvPicPr>
          <p:nvPr/>
        </p:nvPicPr>
        <p:blipFill>
          <a:blip r:embed="rId8"/>
          <a:stretch>
            <a:fillRect/>
          </a:stretch>
        </p:blipFill>
        <p:spPr>
          <a:xfrm>
            <a:off x="9347453" y="2844049"/>
            <a:ext cx="705441" cy="853435"/>
          </a:xfrm>
          <a:prstGeom prst="rect">
            <a:avLst/>
          </a:prstGeom>
        </p:spPr>
      </p:pic>
      <p:pic>
        <p:nvPicPr>
          <p:cNvPr id="31" name="Picture 30">
            <a:extLst>
              <a:ext uri="{FF2B5EF4-FFF2-40B4-BE49-F238E27FC236}">
                <a16:creationId xmlns:a16="http://schemas.microsoft.com/office/drawing/2014/main" id="{A9EB14D3-19C7-5248-A97B-9A0E89E03067}"/>
              </a:ext>
            </a:extLst>
          </p:cNvPr>
          <p:cNvPicPr>
            <a:picLocks noChangeAspect="1"/>
          </p:cNvPicPr>
          <p:nvPr/>
        </p:nvPicPr>
        <p:blipFill>
          <a:blip r:embed="rId11"/>
          <a:stretch>
            <a:fillRect/>
          </a:stretch>
        </p:blipFill>
        <p:spPr>
          <a:xfrm>
            <a:off x="10252047" y="4268197"/>
            <a:ext cx="1423497" cy="1534419"/>
          </a:xfrm>
          <a:prstGeom prst="rect">
            <a:avLst/>
          </a:prstGeom>
        </p:spPr>
      </p:pic>
      <p:pic>
        <p:nvPicPr>
          <p:cNvPr id="32" name="Picture 31">
            <a:extLst>
              <a:ext uri="{FF2B5EF4-FFF2-40B4-BE49-F238E27FC236}">
                <a16:creationId xmlns:a16="http://schemas.microsoft.com/office/drawing/2014/main" id="{048A0C4B-67D6-6A4F-BCF2-23C4BD0A0B45}"/>
              </a:ext>
            </a:extLst>
          </p:cNvPr>
          <p:cNvPicPr>
            <a:picLocks noChangeAspect="1"/>
          </p:cNvPicPr>
          <p:nvPr/>
        </p:nvPicPr>
        <p:blipFill>
          <a:blip r:embed="rId8"/>
          <a:stretch>
            <a:fillRect/>
          </a:stretch>
        </p:blipFill>
        <p:spPr>
          <a:xfrm>
            <a:off x="9420640" y="4475899"/>
            <a:ext cx="705441" cy="853435"/>
          </a:xfrm>
          <a:prstGeom prst="rect">
            <a:avLst/>
          </a:prstGeom>
        </p:spPr>
      </p:pic>
      <p:pic>
        <p:nvPicPr>
          <p:cNvPr id="6" name="Recorded Sound">
            <a:hlinkClick r:id="" action="ppaction://media"/>
            <a:extLst>
              <a:ext uri="{FF2B5EF4-FFF2-40B4-BE49-F238E27FC236}">
                <a16:creationId xmlns:a16="http://schemas.microsoft.com/office/drawing/2014/main" id="{DBB4E0BE-52EC-D845-B40B-D0BB3E00E5F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3645" y="6046831"/>
            <a:ext cx="812800" cy="812800"/>
          </a:xfrm>
          <a:prstGeom prst="rect">
            <a:avLst/>
          </a:prstGeom>
        </p:spPr>
      </p:pic>
    </p:spTree>
    <p:extLst>
      <p:ext uri="{BB962C8B-B14F-4D97-AF65-F5344CB8AC3E}">
        <p14:creationId xmlns:p14="http://schemas.microsoft.com/office/powerpoint/2010/main" val="3936576483"/>
      </p:ext>
    </p:extLst>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8" fill="hold"/>
                                        <p:tgtEl>
                                          <p:spTgt spid="6"/>
                                        </p:tgtEl>
                                      </p:cBhvr>
                                    </p:cmd>
                                  </p:childTnLst>
                                </p:cTn>
                              </p:par>
                              <p:par>
                                <p:cTn id="7" presetID="1" presetClass="entr" presetSubtype="0" fill="hold" nodeType="withEffect">
                                  <p:stCondLst>
                                    <p:cond delay="40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40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600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600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130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1300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185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1850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2400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56DA-93E8-3A4B-9FDA-EE0CEF389ADC}"/>
              </a:ext>
            </a:extLst>
          </p:cNvPr>
          <p:cNvSpPr>
            <a:spLocks noGrp="1"/>
          </p:cNvSpPr>
          <p:nvPr>
            <p:ph type="title"/>
          </p:nvPr>
        </p:nvSpPr>
        <p:spPr/>
        <p:txBody>
          <a:bodyPr/>
          <a:lstStyle/>
          <a:p>
            <a:r>
              <a:rPr lang="en-US" b="1" dirty="0">
                <a:latin typeface="+mj-lt"/>
              </a:rPr>
              <a:t>Finalizing Policy Brief</a:t>
            </a:r>
          </a:p>
        </p:txBody>
      </p:sp>
      <p:sp>
        <p:nvSpPr>
          <p:cNvPr id="3" name="Content Placeholder 2">
            <a:extLst>
              <a:ext uri="{FF2B5EF4-FFF2-40B4-BE49-F238E27FC236}">
                <a16:creationId xmlns:a16="http://schemas.microsoft.com/office/drawing/2014/main" id="{B77EAAD9-9FB3-2F4E-A467-9B20B3DE8EB7}"/>
              </a:ext>
            </a:extLst>
          </p:cNvPr>
          <p:cNvSpPr>
            <a:spLocks noGrp="1"/>
          </p:cNvSpPr>
          <p:nvPr>
            <p:ph idx="1"/>
          </p:nvPr>
        </p:nvSpPr>
        <p:spPr>
          <a:xfrm>
            <a:off x="1182584" y="1892300"/>
            <a:ext cx="5267178" cy="3717228"/>
          </a:xfrm>
        </p:spPr>
        <p:txBody>
          <a:bodyPr>
            <a:normAutofit lnSpcReduction="10000"/>
          </a:bodyPr>
          <a:lstStyle/>
          <a:p>
            <a:pPr marL="742950" indent="-742950">
              <a:buFont typeface="+mj-lt"/>
              <a:buAutoNum type="arabicPeriod"/>
            </a:pPr>
            <a:r>
              <a:rPr lang="en-US" sz="3600" dirty="0">
                <a:solidFill>
                  <a:srgbClr val="8397B0"/>
                </a:solidFill>
                <a:latin typeface="+mj-lt"/>
              </a:rPr>
              <a:t>Proof Read</a:t>
            </a:r>
          </a:p>
          <a:p>
            <a:pPr lvl="1"/>
            <a:r>
              <a:rPr lang="en-US" sz="3600" dirty="0">
                <a:solidFill>
                  <a:srgbClr val="8397B0"/>
                </a:solidFill>
                <a:latin typeface="+mj-lt"/>
              </a:rPr>
              <a:t>Text </a:t>
            </a:r>
          </a:p>
          <a:p>
            <a:pPr lvl="1"/>
            <a:r>
              <a:rPr lang="en-US" sz="3600" dirty="0">
                <a:solidFill>
                  <a:srgbClr val="8397B0"/>
                </a:solidFill>
                <a:latin typeface="+mj-lt"/>
              </a:rPr>
              <a:t>Format</a:t>
            </a:r>
          </a:p>
          <a:p>
            <a:pPr marL="742950" indent="-742950">
              <a:buFont typeface="+mj-lt"/>
              <a:buAutoNum type="arabicPeriod"/>
            </a:pPr>
            <a:r>
              <a:rPr lang="en-US" sz="3600" dirty="0">
                <a:solidFill>
                  <a:srgbClr val="8397B0"/>
                </a:solidFill>
                <a:latin typeface="+mj-lt"/>
              </a:rPr>
              <a:t>Check Margins </a:t>
            </a:r>
          </a:p>
          <a:p>
            <a:pPr lvl="1"/>
            <a:r>
              <a:rPr lang="en-US" sz="3600" dirty="0">
                <a:solidFill>
                  <a:srgbClr val="8397B0"/>
                </a:solidFill>
                <a:latin typeface="+mj-lt"/>
              </a:rPr>
              <a:t>PDF </a:t>
            </a:r>
          </a:p>
          <a:p>
            <a:pPr lvl="1"/>
            <a:r>
              <a:rPr lang="en-US" sz="3600" dirty="0">
                <a:solidFill>
                  <a:srgbClr val="8397B0"/>
                </a:solidFill>
                <a:latin typeface="+mj-lt"/>
              </a:rPr>
              <a:t>Print</a:t>
            </a:r>
          </a:p>
          <a:p>
            <a:pPr marL="0" indent="0">
              <a:buNone/>
            </a:pPr>
            <a:endParaRPr lang="en-US" dirty="0"/>
          </a:p>
        </p:txBody>
      </p:sp>
      <p:sp>
        <p:nvSpPr>
          <p:cNvPr id="4" name="Slide Number Placeholder 3">
            <a:extLst>
              <a:ext uri="{FF2B5EF4-FFF2-40B4-BE49-F238E27FC236}">
                <a16:creationId xmlns:a16="http://schemas.microsoft.com/office/drawing/2014/main" id="{09A5D452-7194-DA48-AA5F-7AE8D493C35C}"/>
              </a:ext>
            </a:extLst>
          </p:cNvPr>
          <p:cNvSpPr>
            <a:spLocks noGrp="1"/>
          </p:cNvSpPr>
          <p:nvPr>
            <p:ph type="sldNum" sz="quarter" idx="12"/>
          </p:nvPr>
        </p:nvSpPr>
        <p:spPr/>
        <p:txBody>
          <a:bodyPr/>
          <a:lstStyle/>
          <a:p>
            <a:fld id="{D28A7405-1AA8-4841-9E07-C00D5D730EC2}" type="slidenum">
              <a:rPr lang="en-US" smtClean="0"/>
              <a:pPr/>
              <a:t>18</a:t>
            </a:fld>
            <a:endParaRPr lang="en-US" dirty="0"/>
          </a:p>
        </p:txBody>
      </p:sp>
      <p:pic>
        <p:nvPicPr>
          <p:cNvPr id="5" name="Picture 4">
            <a:extLst>
              <a:ext uri="{FF2B5EF4-FFF2-40B4-BE49-F238E27FC236}">
                <a16:creationId xmlns:a16="http://schemas.microsoft.com/office/drawing/2014/main" id="{5057896E-32B5-A14B-8755-874CD0AF8E30}"/>
              </a:ext>
            </a:extLst>
          </p:cNvPr>
          <p:cNvPicPr>
            <a:picLocks noChangeAspect="1"/>
          </p:cNvPicPr>
          <p:nvPr/>
        </p:nvPicPr>
        <p:blipFill>
          <a:blip r:embed="rId5"/>
          <a:stretch>
            <a:fillRect/>
          </a:stretch>
        </p:blipFill>
        <p:spPr>
          <a:xfrm>
            <a:off x="6667891" y="2084754"/>
            <a:ext cx="4089400" cy="3251200"/>
          </a:xfrm>
          <a:prstGeom prst="rect">
            <a:avLst/>
          </a:prstGeom>
        </p:spPr>
      </p:pic>
      <p:pic>
        <p:nvPicPr>
          <p:cNvPr id="6" name="Recorded Sound">
            <a:hlinkClick r:id="" action="ppaction://media"/>
            <a:extLst>
              <a:ext uri="{FF2B5EF4-FFF2-40B4-BE49-F238E27FC236}">
                <a16:creationId xmlns:a16="http://schemas.microsoft.com/office/drawing/2014/main" id="{5BF9B62E-C193-AA4C-AF6F-D3BDD36070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1100" y="6045200"/>
            <a:ext cx="812800" cy="812800"/>
          </a:xfrm>
          <a:prstGeom prst="rect">
            <a:avLst/>
          </a:prstGeom>
        </p:spPr>
      </p:pic>
    </p:spTree>
    <p:extLst>
      <p:ext uri="{BB962C8B-B14F-4D97-AF65-F5344CB8AC3E}">
        <p14:creationId xmlns:p14="http://schemas.microsoft.com/office/powerpoint/2010/main" val="3283895955"/>
      </p:ext>
    </p:extLst>
  </p:cSld>
  <p:clrMapOvr>
    <a:masterClrMapping/>
  </p:clrMapOvr>
  <mc:AlternateContent xmlns:mc="http://schemas.openxmlformats.org/markup-compatibility/2006">
    <mc:Choice xmlns:p14="http://schemas.microsoft.com/office/powerpoint/2010/main" Requires="p14">
      <p:transition spd="slow" p14:dur="2000" advClick="0" advTm="22000"/>
    </mc:Choice>
    <mc:Fallback>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ea typeface="Calibri Light" charset="0"/>
                <a:cs typeface="Calibri Light" charset="0"/>
              </a:rPr>
              <a:t>Objectives </a:t>
            </a:r>
          </a:p>
        </p:txBody>
      </p:sp>
      <p:sp>
        <p:nvSpPr>
          <p:cNvPr id="4" name="Slide Number Placeholder 3"/>
          <p:cNvSpPr>
            <a:spLocks noGrp="1"/>
          </p:cNvSpPr>
          <p:nvPr>
            <p:ph type="sldNum" sz="quarter" idx="12"/>
          </p:nvPr>
        </p:nvSpPr>
        <p:spPr/>
        <p:txBody>
          <a:bodyPr/>
          <a:lstStyle/>
          <a:p>
            <a:fld id="{D28A7405-1AA8-4841-9E07-C00D5D730EC2}" type="slidenum">
              <a:rPr lang="en-US" smtClean="0"/>
              <a:pPr/>
              <a:t>2</a:t>
            </a:fld>
            <a:endParaRPr lang="en-US" dirty="0"/>
          </a:p>
        </p:txBody>
      </p:sp>
      <p:sp>
        <p:nvSpPr>
          <p:cNvPr id="6" name="Content Placeholder 4"/>
          <p:cNvSpPr txBox="1">
            <a:spLocks noGrp="1"/>
          </p:cNvSpPr>
          <p:nvPr>
            <p:ph idx="1"/>
          </p:nvPr>
        </p:nvSpPr>
        <p:spPr>
          <a:xfrm>
            <a:off x="838200" y="1930510"/>
            <a:ext cx="10548486" cy="3406061"/>
          </a:xfrm>
          <a:prstGeom prst="rect">
            <a:avLst/>
          </a:prstGeom>
          <a:noFill/>
        </p:spPr>
        <p:txBody>
          <a:bodyPr wrap="square" rtlCol="0">
            <a:spAutoFit/>
          </a:bodyPr>
          <a:lstStyle/>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How to Construct Documents</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Review BBF Branding</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Usage of Infographics, Photographs, and Icons</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Formatting “</a:t>
            </a:r>
            <a:r>
              <a:rPr lang="en-US" sz="3600" i="1" dirty="0">
                <a:solidFill>
                  <a:srgbClr val="8397B0"/>
                </a:solidFill>
                <a:latin typeface="Calibri Light" charset="0"/>
                <a:ea typeface="Calibri Light" charset="0"/>
                <a:cs typeface="Calibri Light" charset="0"/>
              </a:rPr>
              <a:t>Do’s</a:t>
            </a:r>
            <a:r>
              <a:rPr lang="en-US" sz="3600" dirty="0">
                <a:solidFill>
                  <a:srgbClr val="8397B0"/>
                </a:solidFill>
                <a:latin typeface="Calibri Light" charset="0"/>
                <a:ea typeface="Calibri Light" charset="0"/>
                <a:cs typeface="Calibri Light" charset="0"/>
              </a:rPr>
              <a:t>” and “</a:t>
            </a:r>
            <a:r>
              <a:rPr lang="en-US" sz="3600" i="1" dirty="0">
                <a:solidFill>
                  <a:srgbClr val="8397B0"/>
                </a:solidFill>
                <a:latin typeface="Calibri Light" charset="0"/>
                <a:ea typeface="Calibri Light" charset="0"/>
                <a:cs typeface="Calibri Light" charset="0"/>
              </a:rPr>
              <a:t>Don’ts</a:t>
            </a:r>
            <a:r>
              <a:rPr lang="en-US" sz="3600" dirty="0">
                <a:solidFill>
                  <a:srgbClr val="8397B0"/>
                </a:solidFill>
                <a:latin typeface="Calibri Light" charset="0"/>
                <a:ea typeface="Calibri Light" charset="0"/>
                <a:cs typeface="Calibri Light" charset="0"/>
              </a:rPr>
              <a:t>”</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Additional Design Tips &amp; Tricks</a:t>
            </a:r>
          </a:p>
        </p:txBody>
      </p:sp>
      <p:sp>
        <p:nvSpPr>
          <p:cNvPr id="7" name="TextBox 6">
            <a:extLst>
              <a:ext uri="{FF2B5EF4-FFF2-40B4-BE49-F238E27FC236}">
                <a16:creationId xmlns:a16="http://schemas.microsoft.com/office/drawing/2014/main" id="{2057CADD-E6A3-8643-8992-E10A046873EE}"/>
              </a:ext>
            </a:extLst>
          </p:cNvPr>
          <p:cNvSpPr txBox="1"/>
          <p:nvPr/>
        </p:nvSpPr>
        <p:spPr>
          <a:xfrm>
            <a:off x="838200" y="1930510"/>
            <a:ext cx="6013704" cy="600234"/>
          </a:xfrm>
          <a:prstGeom prst="rect">
            <a:avLst/>
          </a:prstGeom>
          <a:noFill/>
          <a:ln>
            <a:solidFill>
              <a:srgbClr val="FF0000"/>
            </a:solidFill>
          </a:ln>
        </p:spPr>
        <p:txBody>
          <a:bodyPr wrap="square" rtlCol="0">
            <a:spAutoFit/>
          </a:bodyPr>
          <a:lstStyle/>
          <a:p>
            <a:endParaRPr lang="en-US" dirty="0"/>
          </a:p>
        </p:txBody>
      </p:sp>
      <p:pic>
        <p:nvPicPr>
          <p:cNvPr id="9" name="Recorded Sound">
            <a:hlinkClick r:id="" action="ppaction://media"/>
            <a:extLst>
              <a:ext uri="{FF2B5EF4-FFF2-40B4-BE49-F238E27FC236}">
                <a16:creationId xmlns:a16="http://schemas.microsoft.com/office/drawing/2014/main" id="{3C31AF0B-DE82-3F42-BEC4-4B118F0DE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473886037"/>
      </p:ext>
    </p:extLst>
  </p:cSld>
  <p:clrMapOvr>
    <a:masterClrMapping/>
  </p:clrMapOvr>
  <mc:AlternateContent xmlns:mc="http://schemas.openxmlformats.org/markup-compatibility/2006">
    <mc:Choice xmlns:p14="http://schemas.microsoft.com/office/powerpoint/2010/main" Requires="p14">
      <p:transition spd="slow" p14:dur="2000" advClick="0" advTm="27750"/>
    </mc:Choice>
    <mc:Fallback>
      <p:transition spd="slow" advClick="0" advTm="2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71" fill="hold"/>
                                        <p:tgtEl>
                                          <p:spTgt spid="9"/>
                                        </p:tgtEl>
                                      </p:cBhvr>
                                    </p:cmd>
                                  </p:childTnLst>
                                </p:cTn>
                              </p:par>
                              <p:par>
                                <p:cTn id="7" presetID="1" presetClass="entr" presetSubtype="0" fill="hold" nodeType="withEffect">
                                  <p:stCondLst>
                                    <p:cond delay="350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650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900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1600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1800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2600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bldLst>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ea typeface="Calibri Light" charset="0"/>
                <a:cs typeface="Calibri Light" charset="0"/>
              </a:rPr>
              <a:t>Steps for Design + Layout</a:t>
            </a:r>
          </a:p>
        </p:txBody>
      </p:sp>
      <p:sp>
        <p:nvSpPr>
          <p:cNvPr id="4" name="Slide Number Placeholder 3"/>
          <p:cNvSpPr>
            <a:spLocks noGrp="1"/>
          </p:cNvSpPr>
          <p:nvPr>
            <p:ph type="sldNum" sz="quarter" idx="12"/>
          </p:nvPr>
        </p:nvSpPr>
        <p:spPr/>
        <p:txBody>
          <a:bodyPr/>
          <a:lstStyle/>
          <a:p>
            <a:fld id="{D28A7405-1AA8-4841-9E07-C00D5D730EC2}" type="slidenum">
              <a:rPr lang="en-US" smtClean="0"/>
              <a:pPr/>
              <a:t>3</a:t>
            </a:fld>
            <a:endParaRPr lang="en-US" dirty="0"/>
          </a:p>
        </p:txBody>
      </p:sp>
      <p:graphicFrame>
        <p:nvGraphicFramePr>
          <p:cNvPr id="5" name="Diagram 4"/>
          <p:cNvGraphicFramePr/>
          <p:nvPr>
            <p:extLst/>
          </p:nvPr>
        </p:nvGraphicFramePr>
        <p:xfrm>
          <a:off x="0" y="1398495"/>
          <a:ext cx="12192000" cy="45540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D545A27E-10B8-8E42-BDE9-008F1B09AA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9200" y="5952565"/>
            <a:ext cx="812800" cy="812800"/>
          </a:xfrm>
          <a:prstGeom prst="rect">
            <a:avLst/>
          </a:prstGeom>
        </p:spPr>
      </p:pic>
    </p:spTree>
    <p:extLst>
      <p:ext uri="{BB962C8B-B14F-4D97-AF65-F5344CB8AC3E}">
        <p14:creationId xmlns:p14="http://schemas.microsoft.com/office/powerpoint/2010/main" val="3753746398"/>
      </p:ext>
    </p:extLst>
  </p:cSld>
  <p:clrMapOvr>
    <a:masterClrMapping/>
  </p:clrMapOvr>
  <mc:AlternateContent xmlns:mc="http://schemas.openxmlformats.org/markup-compatibility/2006">
    <mc:Choice xmlns:p14="http://schemas.microsoft.com/office/powerpoint/2010/main" Requires="p14">
      <p:transition spd="slow" p14:dur="2000" advClick="0" advTm="29000"/>
    </mc:Choice>
    <mc:Fallback>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F954-50B0-BC4E-954A-E7182D646C53}"/>
              </a:ext>
            </a:extLst>
          </p:cNvPr>
          <p:cNvSpPr>
            <a:spLocks noGrp="1"/>
          </p:cNvSpPr>
          <p:nvPr>
            <p:ph type="title"/>
          </p:nvPr>
        </p:nvSpPr>
        <p:spPr>
          <a:xfrm>
            <a:off x="768870" y="380104"/>
            <a:ext cx="10147877" cy="732154"/>
          </a:xfrm>
        </p:spPr>
        <p:txBody>
          <a:bodyPr>
            <a:normAutofit/>
          </a:bodyPr>
          <a:lstStyle/>
          <a:p>
            <a:r>
              <a:rPr lang="en-US" b="1" dirty="0">
                <a:latin typeface="+mj-lt"/>
                <a:ea typeface="Calibri Light" charset="0"/>
                <a:cs typeface="Calibri Light" charset="0"/>
              </a:rPr>
              <a:t>How: Design Templates &amp; Platforms</a:t>
            </a:r>
          </a:p>
        </p:txBody>
      </p:sp>
      <p:sp>
        <p:nvSpPr>
          <p:cNvPr id="3" name="Content Placeholder 2">
            <a:extLst>
              <a:ext uri="{FF2B5EF4-FFF2-40B4-BE49-F238E27FC236}">
                <a16:creationId xmlns:a16="http://schemas.microsoft.com/office/drawing/2014/main" id="{B2967FBB-5C60-1F4B-AFD8-679139BEB152}"/>
              </a:ext>
            </a:extLst>
          </p:cNvPr>
          <p:cNvSpPr>
            <a:spLocks noGrp="1"/>
          </p:cNvSpPr>
          <p:nvPr>
            <p:ph idx="1"/>
          </p:nvPr>
        </p:nvSpPr>
        <p:spPr>
          <a:xfrm>
            <a:off x="1045711" y="4727723"/>
            <a:ext cx="4619625" cy="1402524"/>
          </a:xfrm>
        </p:spPr>
        <p:txBody>
          <a:bodyPr>
            <a:normAutofit/>
          </a:bodyPr>
          <a:lstStyle/>
          <a:p>
            <a:pPr marL="0" indent="0" algn="ctr">
              <a:buNone/>
            </a:pPr>
            <a:r>
              <a:rPr lang="en-US" dirty="0">
                <a:solidFill>
                  <a:srgbClr val="445369"/>
                </a:solidFill>
                <a:latin typeface="+mj-lt"/>
              </a:rPr>
              <a:t>BBF Templates </a:t>
            </a:r>
          </a:p>
          <a:p>
            <a:pPr marL="0" indent="0" algn="ctr">
              <a:buNone/>
            </a:pPr>
            <a:r>
              <a:rPr lang="en-US" sz="3000" dirty="0">
                <a:solidFill>
                  <a:srgbClr val="445369"/>
                </a:solidFill>
                <a:latin typeface="+mj-lt"/>
              </a:rPr>
              <a:t>(PowerPoint)</a:t>
            </a:r>
          </a:p>
        </p:txBody>
      </p:sp>
      <p:sp>
        <p:nvSpPr>
          <p:cNvPr id="4" name="Slide Number Placeholder 3">
            <a:extLst>
              <a:ext uri="{FF2B5EF4-FFF2-40B4-BE49-F238E27FC236}">
                <a16:creationId xmlns:a16="http://schemas.microsoft.com/office/drawing/2014/main" id="{73CD012C-CE5B-8246-906F-E3252DA53393}"/>
              </a:ext>
            </a:extLst>
          </p:cNvPr>
          <p:cNvSpPr>
            <a:spLocks noGrp="1"/>
          </p:cNvSpPr>
          <p:nvPr>
            <p:ph type="sldNum" sz="quarter" idx="12"/>
          </p:nvPr>
        </p:nvSpPr>
        <p:spPr/>
        <p:txBody>
          <a:bodyPr/>
          <a:lstStyle/>
          <a:p>
            <a:fld id="{D28A7405-1AA8-4841-9E07-C00D5D730EC2}" type="slidenum">
              <a:rPr lang="en-US" smtClean="0"/>
              <a:pPr/>
              <a:t>4</a:t>
            </a:fld>
            <a:endParaRPr lang="en-US" dirty="0"/>
          </a:p>
        </p:txBody>
      </p:sp>
      <p:pic>
        <p:nvPicPr>
          <p:cNvPr id="6" name="Picture 5">
            <a:extLst>
              <a:ext uri="{FF2B5EF4-FFF2-40B4-BE49-F238E27FC236}">
                <a16:creationId xmlns:a16="http://schemas.microsoft.com/office/drawing/2014/main" id="{360029D5-32EE-2746-9F7E-438D95DE467B}"/>
              </a:ext>
            </a:extLst>
          </p:cNvPr>
          <p:cNvPicPr>
            <a:picLocks noChangeAspect="1"/>
          </p:cNvPicPr>
          <p:nvPr/>
        </p:nvPicPr>
        <p:blipFill>
          <a:blip r:embed="rId5"/>
          <a:stretch>
            <a:fillRect/>
          </a:stretch>
        </p:blipFill>
        <p:spPr>
          <a:xfrm>
            <a:off x="4619585" y="2153682"/>
            <a:ext cx="1759221" cy="2276417"/>
          </a:xfrm>
          <a:prstGeom prst="rect">
            <a:avLst/>
          </a:prstGeom>
          <a:ln>
            <a:solidFill>
              <a:schemeClr val="tx1"/>
            </a:solidFill>
          </a:ln>
        </p:spPr>
      </p:pic>
      <p:sp>
        <p:nvSpPr>
          <p:cNvPr id="7" name="Content Placeholder 2">
            <a:extLst>
              <a:ext uri="{FF2B5EF4-FFF2-40B4-BE49-F238E27FC236}">
                <a16:creationId xmlns:a16="http://schemas.microsoft.com/office/drawing/2014/main" id="{2C06DE31-5DF2-9F4F-B5B7-C4E2DB7B5370}"/>
              </a:ext>
            </a:extLst>
          </p:cNvPr>
          <p:cNvSpPr txBox="1">
            <a:spLocks/>
          </p:cNvSpPr>
          <p:nvPr/>
        </p:nvSpPr>
        <p:spPr>
          <a:xfrm>
            <a:off x="8726878" y="2295183"/>
            <a:ext cx="3545117" cy="827696"/>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445369"/>
              </a:buClr>
              <a:buNone/>
            </a:pPr>
            <a:r>
              <a:rPr lang="en-US" dirty="0">
                <a:solidFill>
                  <a:srgbClr val="445369"/>
                </a:solidFill>
                <a:latin typeface="+mj-lt"/>
                <a:ea typeface="Calibri" charset="0"/>
                <a:cs typeface="Calibri" charset="0"/>
              </a:rPr>
              <a:t>Adobe InDesign</a:t>
            </a:r>
          </a:p>
        </p:txBody>
      </p:sp>
      <p:pic>
        <p:nvPicPr>
          <p:cNvPr id="11" name="Picture 10">
            <a:extLst>
              <a:ext uri="{FF2B5EF4-FFF2-40B4-BE49-F238E27FC236}">
                <a16:creationId xmlns:a16="http://schemas.microsoft.com/office/drawing/2014/main" id="{A0299D77-9CBC-E447-9267-60A8C0729745}"/>
              </a:ext>
            </a:extLst>
          </p:cNvPr>
          <p:cNvPicPr>
            <a:picLocks noChangeAspect="1"/>
          </p:cNvPicPr>
          <p:nvPr/>
        </p:nvPicPr>
        <p:blipFill>
          <a:blip r:embed="rId6"/>
          <a:stretch>
            <a:fillRect/>
          </a:stretch>
        </p:blipFill>
        <p:spPr>
          <a:xfrm>
            <a:off x="7079282" y="1900842"/>
            <a:ext cx="1647596" cy="1616378"/>
          </a:xfrm>
          <a:prstGeom prst="rect">
            <a:avLst/>
          </a:prstGeom>
        </p:spPr>
      </p:pic>
      <p:sp>
        <p:nvSpPr>
          <p:cNvPr id="12" name="Content Placeholder 2">
            <a:extLst>
              <a:ext uri="{FF2B5EF4-FFF2-40B4-BE49-F238E27FC236}">
                <a16:creationId xmlns:a16="http://schemas.microsoft.com/office/drawing/2014/main" id="{BF474D95-F9C4-234F-9B9B-8EBA0347D45C}"/>
              </a:ext>
            </a:extLst>
          </p:cNvPr>
          <p:cNvSpPr txBox="1">
            <a:spLocks/>
          </p:cNvSpPr>
          <p:nvPr/>
        </p:nvSpPr>
        <p:spPr>
          <a:xfrm>
            <a:off x="8849686" y="4481557"/>
            <a:ext cx="2773592" cy="77881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445369"/>
              </a:buClr>
              <a:buNone/>
            </a:pPr>
            <a:r>
              <a:rPr lang="en-US" dirty="0" err="1">
                <a:solidFill>
                  <a:srgbClr val="445369"/>
                </a:solidFill>
                <a:latin typeface="+mj-lt"/>
              </a:rPr>
              <a:t>PiktoChart</a:t>
            </a:r>
            <a:endParaRPr lang="en-US" dirty="0">
              <a:solidFill>
                <a:srgbClr val="445369"/>
              </a:solidFill>
              <a:latin typeface="+mj-lt"/>
            </a:endParaRPr>
          </a:p>
        </p:txBody>
      </p:sp>
      <p:pic>
        <p:nvPicPr>
          <p:cNvPr id="14" name="Picture 13">
            <a:extLst>
              <a:ext uri="{FF2B5EF4-FFF2-40B4-BE49-F238E27FC236}">
                <a16:creationId xmlns:a16="http://schemas.microsoft.com/office/drawing/2014/main" id="{87298C57-B7B3-7147-A6EB-E8B2685D146B}"/>
              </a:ext>
            </a:extLst>
          </p:cNvPr>
          <p:cNvPicPr>
            <a:picLocks noChangeAspect="1"/>
          </p:cNvPicPr>
          <p:nvPr/>
        </p:nvPicPr>
        <p:blipFill>
          <a:blip r:embed="rId7"/>
          <a:stretch>
            <a:fillRect/>
          </a:stretch>
        </p:blipFill>
        <p:spPr>
          <a:xfrm>
            <a:off x="6865694" y="3626877"/>
            <a:ext cx="2348072" cy="2348072"/>
          </a:xfrm>
          <a:prstGeom prst="rect">
            <a:avLst/>
          </a:prstGeom>
        </p:spPr>
      </p:pic>
      <p:cxnSp>
        <p:nvCxnSpPr>
          <p:cNvPr id="13" name="Straight Connector 12">
            <a:extLst>
              <a:ext uri="{FF2B5EF4-FFF2-40B4-BE49-F238E27FC236}">
                <a16:creationId xmlns:a16="http://schemas.microsoft.com/office/drawing/2014/main" id="{53D19789-555D-0D43-9801-5BBB16B30BBE}"/>
              </a:ext>
            </a:extLst>
          </p:cNvPr>
          <p:cNvCxnSpPr>
            <a:cxnSpLocks/>
          </p:cNvCxnSpPr>
          <p:nvPr/>
        </p:nvCxnSpPr>
        <p:spPr>
          <a:xfrm>
            <a:off x="6756664" y="1343738"/>
            <a:ext cx="0" cy="4628197"/>
          </a:xfrm>
          <a:prstGeom prst="line">
            <a:avLst/>
          </a:prstGeom>
          <a:ln w="41275">
            <a:solidFill>
              <a:srgbClr val="44536A"/>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233D8A-07B8-6A45-AC0B-C61E7AE1873D}"/>
              </a:ext>
            </a:extLst>
          </p:cNvPr>
          <p:cNvPicPr>
            <a:picLocks noChangeAspect="1"/>
          </p:cNvPicPr>
          <p:nvPr/>
        </p:nvPicPr>
        <p:blipFill>
          <a:blip r:embed="rId8"/>
          <a:stretch>
            <a:fillRect/>
          </a:stretch>
        </p:blipFill>
        <p:spPr>
          <a:xfrm>
            <a:off x="2626844" y="2143427"/>
            <a:ext cx="1776290" cy="2310203"/>
          </a:xfrm>
          <a:prstGeom prst="rect">
            <a:avLst/>
          </a:prstGeom>
          <a:ln>
            <a:solidFill>
              <a:schemeClr val="tx1"/>
            </a:solidFill>
          </a:ln>
        </p:spPr>
      </p:pic>
      <p:pic>
        <p:nvPicPr>
          <p:cNvPr id="8" name="Picture 7">
            <a:extLst>
              <a:ext uri="{FF2B5EF4-FFF2-40B4-BE49-F238E27FC236}">
                <a16:creationId xmlns:a16="http://schemas.microsoft.com/office/drawing/2014/main" id="{FBDE1E13-3331-BB44-A25E-C3094CD111D9}"/>
              </a:ext>
            </a:extLst>
          </p:cNvPr>
          <p:cNvPicPr>
            <a:picLocks noChangeAspect="1"/>
          </p:cNvPicPr>
          <p:nvPr/>
        </p:nvPicPr>
        <p:blipFill>
          <a:blip r:embed="rId9"/>
          <a:stretch>
            <a:fillRect/>
          </a:stretch>
        </p:blipFill>
        <p:spPr>
          <a:xfrm>
            <a:off x="628970" y="2119896"/>
            <a:ext cx="1781423" cy="2310203"/>
          </a:xfrm>
          <a:prstGeom prst="rect">
            <a:avLst/>
          </a:prstGeom>
          <a:ln>
            <a:solidFill>
              <a:schemeClr val="tx1"/>
            </a:solidFill>
          </a:ln>
        </p:spPr>
      </p:pic>
      <p:pic>
        <p:nvPicPr>
          <p:cNvPr id="5" name="Recorded Sound">
            <a:hlinkClick r:id="" action="ppaction://media"/>
            <a:extLst>
              <a:ext uri="{FF2B5EF4-FFF2-40B4-BE49-F238E27FC236}">
                <a16:creationId xmlns:a16="http://schemas.microsoft.com/office/drawing/2014/main" id="{25803A6E-2F5E-1340-A1DC-A0AE7261B2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0084" y="6045200"/>
            <a:ext cx="812800" cy="812800"/>
          </a:xfrm>
          <a:prstGeom prst="rect">
            <a:avLst/>
          </a:prstGeom>
        </p:spPr>
      </p:pic>
    </p:spTree>
    <p:extLst>
      <p:ext uri="{BB962C8B-B14F-4D97-AF65-F5344CB8AC3E}">
        <p14:creationId xmlns:p14="http://schemas.microsoft.com/office/powerpoint/2010/main" val="3338640276"/>
      </p:ext>
    </p:extLst>
  </p:cSld>
  <p:clrMapOvr>
    <a:masterClrMapping/>
  </p:clrMapOvr>
  <mc:AlternateContent xmlns:mc="http://schemas.openxmlformats.org/markup-compatibility/2006">
    <mc:Choice xmlns:p14="http://schemas.microsoft.com/office/powerpoint/2010/main" Requires="p14">
      <p:transition spd="slow" p14:dur="2000" advClick="0" advTm="40700"/>
    </mc:Choice>
    <mc:Fallback>
      <p:transition spd="slow" advClick="0" advTm="4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ea typeface="Calibri Light" charset="0"/>
                <a:cs typeface="Calibri Light" charset="0"/>
              </a:rPr>
              <a:t>Objectives </a:t>
            </a:r>
          </a:p>
        </p:txBody>
      </p:sp>
      <p:sp>
        <p:nvSpPr>
          <p:cNvPr id="4" name="Slide Number Placeholder 3"/>
          <p:cNvSpPr>
            <a:spLocks noGrp="1"/>
          </p:cNvSpPr>
          <p:nvPr>
            <p:ph type="sldNum" sz="quarter" idx="12"/>
          </p:nvPr>
        </p:nvSpPr>
        <p:spPr/>
        <p:txBody>
          <a:bodyPr/>
          <a:lstStyle/>
          <a:p>
            <a:fld id="{D28A7405-1AA8-4841-9E07-C00D5D730EC2}" type="slidenum">
              <a:rPr lang="en-US" smtClean="0"/>
              <a:pPr/>
              <a:t>5</a:t>
            </a:fld>
            <a:endParaRPr lang="en-US" dirty="0"/>
          </a:p>
        </p:txBody>
      </p:sp>
      <p:sp>
        <p:nvSpPr>
          <p:cNvPr id="6" name="Content Placeholder 4"/>
          <p:cNvSpPr txBox="1">
            <a:spLocks noGrp="1"/>
          </p:cNvSpPr>
          <p:nvPr>
            <p:ph idx="1"/>
          </p:nvPr>
        </p:nvSpPr>
        <p:spPr>
          <a:xfrm>
            <a:off x="838200" y="1930510"/>
            <a:ext cx="10548486" cy="3406061"/>
          </a:xfrm>
          <a:prstGeom prst="rect">
            <a:avLst/>
          </a:prstGeom>
          <a:noFill/>
        </p:spPr>
        <p:txBody>
          <a:bodyPr wrap="square" rtlCol="0">
            <a:spAutoFit/>
          </a:bodyPr>
          <a:lstStyle/>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How to Construct Documents</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Review BBF Branding</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Usage of Infographics, Photographs, and Icons</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Formatting “</a:t>
            </a:r>
            <a:r>
              <a:rPr lang="en-US" sz="3600" i="1" dirty="0">
                <a:solidFill>
                  <a:srgbClr val="8397B0"/>
                </a:solidFill>
                <a:latin typeface="Calibri Light" charset="0"/>
                <a:ea typeface="Calibri Light" charset="0"/>
                <a:cs typeface="Calibri Light" charset="0"/>
              </a:rPr>
              <a:t>Do’s</a:t>
            </a:r>
            <a:r>
              <a:rPr lang="en-US" sz="3600" dirty="0">
                <a:solidFill>
                  <a:srgbClr val="8397B0"/>
                </a:solidFill>
                <a:latin typeface="Calibri Light" charset="0"/>
                <a:ea typeface="Calibri Light" charset="0"/>
                <a:cs typeface="Calibri Light" charset="0"/>
              </a:rPr>
              <a:t>” and “</a:t>
            </a:r>
            <a:r>
              <a:rPr lang="en-US" sz="3600" i="1" dirty="0">
                <a:solidFill>
                  <a:srgbClr val="8397B0"/>
                </a:solidFill>
                <a:latin typeface="Calibri Light" charset="0"/>
                <a:ea typeface="Calibri Light" charset="0"/>
                <a:cs typeface="Calibri Light" charset="0"/>
              </a:rPr>
              <a:t>Don’ts</a:t>
            </a:r>
            <a:r>
              <a:rPr lang="en-US" sz="3600" dirty="0">
                <a:solidFill>
                  <a:srgbClr val="8397B0"/>
                </a:solidFill>
                <a:latin typeface="Calibri Light" charset="0"/>
                <a:ea typeface="Calibri Light" charset="0"/>
                <a:cs typeface="Calibri Light" charset="0"/>
              </a:rPr>
              <a:t>”</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Additional Design Tips &amp; Tricks</a:t>
            </a:r>
          </a:p>
        </p:txBody>
      </p:sp>
      <p:sp>
        <p:nvSpPr>
          <p:cNvPr id="5" name="TextBox 4">
            <a:extLst>
              <a:ext uri="{FF2B5EF4-FFF2-40B4-BE49-F238E27FC236}">
                <a16:creationId xmlns:a16="http://schemas.microsoft.com/office/drawing/2014/main" id="{E3C6A877-DCF7-524A-BF22-47DAF7E1DEE3}"/>
              </a:ext>
            </a:extLst>
          </p:cNvPr>
          <p:cNvSpPr txBox="1"/>
          <p:nvPr/>
        </p:nvSpPr>
        <p:spPr>
          <a:xfrm>
            <a:off x="838200" y="2599583"/>
            <a:ext cx="4603595" cy="600234"/>
          </a:xfrm>
          <a:prstGeom prst="rect">
            <a:avLst/>
          </a:prstGeom>
          <a:noFill/>
          <a:ln>
            <a:solidFill>
              <a:srgbClr val="FF0000"/>
            </a:solidFill>
          </a:ln>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F782EADE-3AF6-294C-B5E4-B8A6AA247F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63919"/>
            <a:ext cx="812800" cy="812800"/>
          </a:xfrm>
          <a:prstGeom prst="rect">
            <a:avLst/>
          </a:prstGeom>
        </p:spPr>
      </p:pic>
    </p:spTree>
    <p:extLst>
      <p:ext uri="{BB962C8B-B14F-4D97-AF65-F5344CB8AC3E}">
        <p14:creationId xmlns:p14="http://schemas.microsoft.com/office/powerpoint/2010/main" val="1179479417"/>
      </p:ext>
    </p:extLst>
  </p:cSld>
  <p:clrMapOvr>
    <a:masterClrMapping/>
  </p:clrMapOvr>
  <mc:AlternateContent xmlns:mc="http://schemas.openxmlformats.org/markup-compatibility/2006">
    <mc:Choice xmlns:p14="http://schemas.microsoft.com/office/powerpoint/2010/main" Requires="p14">
      <p:transition spd="slow" p14:dur="2000" advClick="0" advTm="3500"/>
    </mc:Choice>
    <mc:Fallback>
      <p:transition spd="slow" advClick="0" advTm="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69C3-2B6D-E94C-A7F8-C5403476DA86}"/>
              </a:ext>
            </a:extLst>
          </p:cNvPr>
          <p:cNvSpPr>
            <a:spLocks noGrp="1"/>
          </p:cNvSpPr>
          <p:nvPr>
            <p:ph type="title"/>
          </p:nvPr>
        </p:nvSpPr>
        <p:spPr/>
        <p:txBody>
          <a:bodyPr/>
          <a:lstStyle/>
          <a:p>
            <a:r>
              <a:rPr lang="en-US" b="1" dirty="0">
                <a:latin typeface="+mj-lt"/>
              </a:rPr>
              <a:t>BBF Branding</a:t>
            </a:r>
          </a:p>
        </p:txBody>
      </p:sp>
      <p:sp>
        <p:nvSpPr>
          <p:cNvPr id="4" name="Slide Number Placeholder 3">
            <a:extLst>
              <a:ext uri="{FF2B5EF4-FFF2-40B4-BE49-F238E27FC236}">
                <a16:creationId xmlns:a16="http://schemas.microsoft.com/office/drawing/2014/main" id="{B5685B3C-35FA-A94B-AEDB-89C4C1B2EECB}"/>
              </a:ext>
            </a:extLst>
          </p:cNvPr>
          <p:cNvSpPr>
            <a:spLocks noGrp="1"/>
          </p:cNvSpPr>
          <p:nvPr>
            <p:ph type="sldNum" sz="quarter" idx="12"/>
          </p:nvPr>
        </p:nvSpPr>
        <p:spPr/>
        <p:txBody>
          <a:bodyPr/>
          <a:lstStyle/>
          <a:p>
            <a:fld id="{D28A7405-1AA8-4841-9E07-C00D5D730EC2}" type="slidenum">
              <a:rPr lang="en-US" smtClean="0"/>
              <a:pPr/>
              <a:t>6</a:t>
            </a:fld>
            <a:endParaRPr lang="en-US" dirty="0"/>
          </a:p>
        </p:txBody>
      </p:sp>
      <p:pic>
        <p:nvPicPr>
          <p:cNvPr id="7" name="Picture 6">
            <a:extLst>
              <a:ext uri="{FF2B5EF4-FFF2-40B4-BE49-F238E27FC236}">
                <a16:creationId xmlns:a16="http://schemas.microsoft.com/office/drawing/2014/main" id="{935798C2-3735-3647-9888-E915BDF08418}"/>
              </a:ext>
            </a:extLst>
          </p:cNvPr>
          <p:cNvPicPr>
            <a:picLocks noChangeAspect="1"/>
          </p:cNvPicPr>
          <p:nvPr/>
        </p:nvPicPr>
        <p:blipFill>
          <a:blip r:embed="rId5"/>
          <a:stretch>
            <a:fillRect/>
          </a:stretch>
        </p:blipFill>
        <p:spPr>
          <a:xfrm>
            <a:off x="541866" y="2687243"/>
            <a:ext cx="4915126" cy="1690085"/>
          </a:xfrm>
          <a:prstGeom prst="rect">
            <a:avLst/>
          </a:prstGeom>
        </p:spPr>
      </p:pic>
      <p:graphicFrame>
        <p:nvGraphicFramePr>
          <p:cNvPr id="8" name="Table 7">
            <a:extLst>
              <a:ext uri="{FF2B5EF4-FFF2-40B4-BE49-F238E27FC236}">
                <a16:creationId xmlns:a16="http://schemas.microsoft.com/office/drawing/2014/main" id="{D84E0932-5EFA-CA4D-BD15-61555C7081CE}"/>
              </a:ext>
            </a:extLst>
          </p:cNvPr>
          <p:cNvGraphicFramePr>
            <a:graphicFrameLocks noGrp="1"/>
          </p:cNvGraphicFramePr>
          <p:nvPr>
            <p:extLst>
              <p:ext uri="{D42A27DB-BD31-4B8C-83A1-F6EECF244321}">
                <p14:modId xmlns:p14="http://schemas.microsoft.com/office/powerpoint/2010/main" val="4038906396"/>
              </p:ext>
            </p:extLst>
          </p:nvPr>
        </p:nvGraphicFramePr>
        <p:xfrm>
          <a:off x="5852158" y="1902609"/>
          <a:ext cx="5884730" cy="3569628"/>
        </p:xfrm>
        <a:graphic>
          <a:graphicData uri="http://schemas.openxmlformats.org/drawingml/2006/table">
            <a:tbl>
              <a:tblPr firstRow="1" bandRow="1">
                <a:tableStyleId>{0505E3EF-67EA-436B-97B2-0124C06EBD24}</a:tableStyleId>
              </a:tblPr>
              <a:tblGrid>
                <a:gridCol w="1611791">
                  <a:extLst>
                    <a:ext uri="{9D8B030D-6E8A-4147-A177-3AD203B41FA5}">
                      <a16:colId xmlns:a16="http://schemas.microsoft.com/office/drawing/2014/main" val="3077498309"/>
                    </a:ext>
                  </a:extLst>
                </a:gridCol>
                <a:gridCol w="1424313">
                  <a:extLst>
                    <a:ext uri="{9D8B030D-6E8A-4147-A177-3AD203B41FA5}">
                      <a16:colId xmlns:a16="http://schemas.microsoft.com/office/drawing/2014/main" val="836337884"/>
                    </a:ext>
                  </a:extLst>
                </a:gridCol>
                <a:gridCol w="1633628">
                  <a:extLst>
                    <a:ext uri="{9D8B030D-6E8A-4147-A177-3AD203B41FA5}">
                      <a16:colId xmlns:a16="http://schemas.microsoft.com/office/drawing/2014/main" val="2757879320"/>
                    </a:ext>
                  </a:extLst>
                </a:gridCol>
                <a:gridCol w="1214998">
                  <a:extLst>
                    <a:ext uri="{9D8B030D-6E8A-4147-A177-3AD203B41FA5}">
                      <a16:colId xmlns:a16="http://schemas.microsoft.com/office/drawing/2014/main" val="3919755455"/>
                    </a:ext>
                  </a:extLst>
                </a:gridCol>
              </a:tblGrid>
              <a:tr h="0">
                <a:tc rowSpan="5">
                  <a:txBody>
                    <a:bodyPr/>
                    <a:lstStyle/>
                    <a:p>
                      <a:r>
                        <a:rPr lang="en-US" sz="1600" b="1" dirty="0"/>
                        <a:t>BBF Colors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Color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RBG Color Number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Hex Color Number</a:t>
                      </a:r>
                    </a:p>
                  </a:txBody>
                  <a:tcPr anchor="ctr"/>
                </a:tc>
                <a:extLst>
                  <a:ext uri="{0D108BD9-81ED-4DB2-BD59-A6C34878D82A}">
                    <a16:rowId xmlns:a16="http://schemas.microsoft.com/office/drawing/2014/main" val="4160769933"/>
                  </a:ext>
                </a:extLst>
              </a:tr>
              <a:tr h="190005">
                <a:tc vMerge="1">
                  <a:txBody>
                    <a:bodyPr/>
                    <a:lstStyle/>
                    <a:p>
                      <a:endParaRPr lang="en-US"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44536A"/>
                          </a:solidFill>
                          <a:latin typeface="+mn-lt"/>
                        </a:rPr>
                        <a:t>Dark Blue</a:t>
                      </a:r>
                      <a:endParaRPr lang="en-US" sz="16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R068 G083 B106 </a:t>
                      </a:r>
                      <a:endParaRPr lang="en-US" sz="15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a:t>
                      </a:r>
                      <a:r>
                        <a:rPr lang="en-US" sz="1500" b="0" kern="1200" dirty="0">
                          <a:solidFill>
                            <a:schemeClr val="dk1"/>
                          </a:solidFill>
                          <a:effectLst/>
                          <a:latin typeface="+mn-lt"/>
                          <a:ea typeface="+mn-ea"/>
                          <a:cs typeface="+mn-cs"/>
                        </a:rPr>
                        <a:t>44536a</a:t>
                      </a:r>
                    </a:p>
                  </a:txBody>
                  <a:tcPr anchor="ctr"/>
                </a:tc>
                <a:extLst>
                  <a:ext uri="{0D108BD9-81ED-4DB2-BD59-A6C34878D82A}">
                    <a16:rowId xmlns:a16="http://schemas.microsoft.com/office/drawing/2014/main" val="3271308729"/>
                  </a:ext>
                </a:extLst>
              </a:tr>
              <a:tr h="25943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ADB8CA"/>
                          </a:solidFill>
                          <a:latin typeface="+mn-lt"/>
                        </a:rPr>
                        <a:t>Light Blue</a:t>
                      </a:r>
                      <a:endParaRPr lang="en-US" sz="1600" b="0" dirty="0">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R173 G184 B202 </a:t>
                      </a:r>
                      <a:endParaRPr lang="en-US" sz="15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#ADB8CA</a:t>
                      </a:r>
                      <a:endParaRPr lang="en-US" sz="1500" b="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2361644406"/>
                  </a:ext>
                </a:extLst>
              </a:tr>
              <a:tr h="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8397B0"/>
                          </a:solidFill>
                          <a:latin typeface="+mn-lt"/>
                        </a:rPr>
                        <a:t>Medium Blue</a:t>
                      </a:r>
                      <a:endParaRPr lang="en-US" sz="1600" b="0" dirty="0">
                        <a:solidFill>
                          <a:srgbClr val="8397B0"/>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R131 G151 B176 </a:t>
                      </a:r>
                      <a:endParaRPr lang="en-US" sz="15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a:t>
                      </a:r>
                      <a:r>
                        <a:rPr lang="en-US" sz="1500" b="0" kern="1200" dirty="0">
                          <a:solidFill>
                            <a:schemeClr val="dk1"/>
                          </a:solidFill>
                          <a:effectLst/>
                          <a:latin typeface="+mn-lt"/>
                          <a:ea typeface="+mn-ea"/>
                          <a:cs typeface="+mn-cs"/>
                        </a:rPr>
                        <a:t>8397b0</a:t>
                      </a:r>
                    </a:p>
                  </a:txBody>
                  <a:tcPr anchor="ctr"/>
                </a:tc>
                <a:extLst>
                  <a:ext uri="{0D108BD9-81ED-4DB2-BD59-A6C34878D82A}">
                    <a16:rowId xmlns:a16="http://schemas.microsoft.com/office/drawing/2014/main" val="2845350814"/>
                  </a:ext>
                </a:extLst>
              </a:tr>
              <a:tr h="22895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B57BA8"/>
                          </a:solidFill>
                          <a:latin typeface="+mn-lt"/>
                        </a:rPr>
                        <a:t>Purple</a:t>
                      </a:r>
                      <a:endParaRPr lang="en-US" sz="16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R191 G132 B185 </a:t>
                      </a:r>
                      <a:endParaRPr lang="en-US" sz="1500" b="0" kern="1200" dirty="0">
                        <a:solidFill>
                          <a:schemeClr val="dk1"/>
                        </a:solidFill>
                        <a:effectLst/>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a:latin typeface="+mn-lt"/>
                        </a:rPr>
                        <a:t>#</a:t>
                      </a:r>
                      <a:r>
                        <a:rPr lang="en-US" sz="1500" b="0" kern="1200" dirty="0">
                          <a:solidFill>
                            <a:schemeClr val="dk1"/>
                          </a:solidFill>
                          <a:effectLst/>
                          <a:latin typeface="+mn-lt"/>
                          <a:ea typeface="+mn-ea"/>
                          <a:cs typeface="+mn-cs"/>
                        </a:rPr>
                        <a:t>bf84b9</a:t>
                      </a:r>
                    </a:p>
                  </a:txBody>
                  <a:tcPr anchor="ctr"/>
                </a:tc>
                <a:extLst>
                  <a:ext uri="{0D108BD9-81ED-4DB2-BD59-A6C34878D82A}">
                    <a16:rowId xmlns:a16="http://schemas.microsoft.com/office/drawing/2014/main" val="2292775722"/>
                  </a:ext>
                </a:extLst>
              </a:tr>
              <a:tr h="549796">
                <a:tc>
                  <a:txBody>
                    <a:bodyPr/>
                    <a:lstStyle/>
                    <a:p>
                      <a:r>
                        <a:rPr lang="en-US" sz="1600" b="1" dirty="0"/>
                        <a:t>Font</a:t>
                      </a:r>
                    </a:p>
                  </a:txBody>
                  <a:tcPr anchor="ctr"/>
                </a:tc>
                <a:tc gridSpan="3">
                  <a:txBody>
                    <a:bodyPr/>
                    <a:lstStyle/>
                    <a:p>
                      <a:r>
                        <a:rPr lang="en-US" dirty="0"/>
                        <a:t>Calibri or Calibri Light</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0144271"/>
                  </a:ext>
                </a:extLst>
              </a:tr>
              <a:tr h="549796">
                <a:tc>
                  <a:txBody>
                    <a:bodyPr/>
                    <a:lstStyle/>
                    <a:p>
                      <a:r>
                        <a:rPr lang="en-US" sz="1600" b="1" dirty="0"/>
                        <a:t>Font Size</a:t>
                      </a:r>
                    </a:p>
                  </a:txBody>
                  <a:tcPr anchor="ctr"/>
                </a:tc>
                <a:tc gridSpan="3">
                  <a:txBody>
                    <a:bodyPr/>
                    <a:lstStyle/>
                    <a:p>
                      <a:r>
                        <a:rPr lang="en-US" dirty="0"/>
                        <a:t>Greater than 12</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9345942"/>
                  </a:ext>
                </a:extLst>
              </a:tr>
              <a:tr h="549796">
                <a:tc>
                  <a:txBody>
                    <a:bodyPr/>
                    <a:lstStyle/>
                    <a:p>
                      <a:r>
                        <a:rPr lang="en-US" sz="1600" b="1" dirty="0"/>
                        <a:t>Citations</a:t>
                      </a:r>
                    </a:p>
                  </a:txBody>
                  <a:tcPr anchor="ctr"/>
                </a:tc>
                <a:tc gridSpan="3">
                  <a:txBody>
                    <a:bodyPr/>
                    <a:lstStyle/>
                    <a:p>
                      <a:r>
                        <a:rPr lang="en-US" dirty="0"/>
                        <a:t>Vancouver, superscript in text</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8938211"/>
                  </a:ext>
                </a:extLst>
              </a:tr>
            </a:tbl>
          </a:graphicData>
        </a:graphic>
      </p:graphicFrame>
      <p:pic>
        <p:nvPicPr>
          <p:cNvPr id="3" name="Recorded Sound">
            <a:hlinkClick r:id="" action="ppaction://media"/>
            <a:extLst>
              <a:ext uri="{FF2B5EF4-FFF2-40B4-BE49-F238E27FC236}">
                <a16:creationId xmlns:a16="http://schemas.microsoft.com/office/drawing/2014/main" id="{D996108F-170B-4742-9EAD-177CDD42ED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0084" y="6045200"/>
            <a:ext cx="812800" cy="812800"/>
          </a:xfrm>
          <a:prstGeom prst="rect">
            <a:avLst/>
          </a:prstGeom>
        </p:spPr>
      </p:pic>
    </p:spTree>
    <p:extLst>
      <p:ext uri="{BB962C8B-B14F-4D97-AF65-F5344CB8AC3E}">
        <p14:creationId xmlns:p14="http://schemas.microsoft.com/office/powerpoint/2010/main" val="1001149973"/>
      </p:ext>
    </p:extLst>
  </p:cSld>
  <p:clrMapOvr>
    <a:masterClrMapping/>
  </p:clrMapOvr>
  <mc:AlternateContent xmlns:mc="http://schemas.openxmlformats.org/markup-compatibility/2006">
    <mc:Choice xmlns:p14="http://schemas.microsoft.com/office/powerpoint/2010/main" Requires="p14">
      <p:transition spd="slow" p14:dur="2000" advClick="0" advTm="16000"/>
    </mc:Choice>
    <mc:Fallback>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E0ABC-2623-5C40-8A4F-3D592532378C}"/>
              </a:ext>
            </a:extLst>
          </p:cNvPr>
          <p:cNvSpPr>
            <a:spLocks noGrp="1"/>
          </p:cNvSpPr>
          <p:nvPr>
            <p:ph type="title"/>
          </p:nvPr>
        </p:nvSpPr>
        <p:spPr/>
        <p:txBody>
          <a:bodyPr/>
          <a:lstStyle/>
          <a:p>
            <a:r>
              <a:rPr lang="en-US" b="1" dirty="0">
                <a:latin typeface="+mj-lt"/>
              </a:rPr>
              <a:t>Entering Color Numbers</a:t>
            </a:r>
          </a:p>
        </p:txBody>
      </p:sp>
      <p:pic>
        <p:nvPicPr>
          <p:cNvPr id="6" name="Content Placeholder 5">
            <a:extLst>
              <a:ext uri="{FF2B5EF4-FFF2-40B4-BE49-F238E27FC236}">
                <a16:creationId xmlns:a16="http://schemas.microsoft.com/office/drawing/2014/main" id="{B3942684-7A2E-A54D-A58A-BC25D8A7183C}"/>
              </a:ext>
            </a:extLst>
          </p:cNvPr>
          <p:cNvPicPr>
            <a:picLocks noGrp="1" noChangeAspect="1"/>
          </p:cNvPicPr>
          <p:nvPr>
            <p:ph idx="1"/>
          </p:nvPr>
        </p:nvPicPr>
        <p:blipFill rotWithShape="1">
          <a:blip r:embed="rId5">
            <a:extLst>
              <a:ext uri="{BEBA8EAE-BF5A-486C-A8C5-ECC9F3942E4B}">
                <a14:imgProps xmlns:a14="http://schemas.microsoft.com/office/drawing/2010/main">
                  <a14:imgLayer>
                    <a14:imgEffect>
                      <a14:backgroundRemoval t="160" b="99681" l="754" r="98995">
                        <a14:foregroundMark x1="17839" y1="28435" x2="17839" y2="28435"/>
                        <a14:foregroundMark x1="11809" y1="11182" x2="11809" y2="11182"/>
                        <a14:foregroundMark x1="9548" y1="4153" x2="6533" y2="71885"/>
                        <a14:foregroundMark x1="12060" y1="80511" x2="55779" y2="48403"/>
                        <a14:foregroundMark x1="70352" y1="54792" x2="78894" y2="74601"/>
                        <a14:foregroundMark x1="31407" y1="80511" x2="84171" y2="80990"/>
                        <a14:foregroundMark x1="2764" y1="80831" x2="2764" y2="88818"/>
                        <a14:foregroundMark x1="2764" y1="88658" x2="94472" y2="88658"/>
                        <a14:foregroundMark x1="47236" y1="90256" x2="47236" y2="99840"/>
                        <a14:foregroundMark x1="11558" y1="8946" x2="96482" y2="8786"/>
                        <a14:foregroundMark x1="25628" y1="799" x2="25628" y2="8307"/>
                        <a14:foregroundMark x1="14070" y1="1438" x2="23618" y2="11022"/>
                        <a14:foregroundMark x1="17839" y1="17252" x2="54020" y2="41853"/>
                        <a14:foregroundMark x1="55276" y1="21725" x2="74121" y2="20927"/>
                        <a14:foregroundMark x1="18593" y1="25879" x2="54271" y2="54952"/>
                        <a14:foregroundMark x1="9799" y1="33546" x2="44221" y2="53355"/>
                        <a14:foregroundMark x1="15578" y1="41214" x2="33166" y2="53674"/>
                        <a14:foregroundMark x1="13568" y1="48403" x2="26884" y2="51278"/>
                        <a14:foregroundMark x1="34171" y1="19329" x2="40704" y2="24441"/>
                        <a14:foregroundMark x1="62060" y1="35144" x2="63317" y2="50799"/>
                        <a14:foregroundMark x1="4774" y1="65495" x2="93216" y2="65335"/>
                        <a14:foregroundMark x1="8291" y1="82268" x2="61055" y2="80192"/>
                        <a14:foregroundMark x1="15327" y1="16773" x2="32161" y2="30192"/>
                        <a14:backgroundMark x1="25879" y1="799" x2="26633" y2="8946"/>
                      </a14:backgroundRemoval>
                    </a14:imgEffect>
                  </a14:imgLayer>
                </a14:imgProps>
              </a:ext>
            </a:extLst>
          </a:blip>
          <a:srcRect l="2100"/>
          <a:stretch/>
        </p:blipFill>
        <p:spPr>
          <a:xfrm>
            <a:off x="1869684" y="2200416"/>
            <a:ext cx="2071948" cy="3328807"/>
          </a:xfrm>
        </p:spPr>
      </p:pic>
      <p:sp>
        <p:nvSpPr>
          <p:cNvPr id="4" name="Slide Number Placeholder 3">
            <a:extLst>
              <a:ext uri="{FF2B5EF4-FFF2-40B4-BE49-F238E27FC236}">
                <a16:creationId xmlns:a16="http://schemas.microsoft.com/office/drawing/2014/main" id="{C9BFDF89-AD0A-814B-99D7-47B50D99FF92}"/>
              </a:ext>
            </a:extLst>
          </p:cNvPr>
          <p:cNvSpPr>
            <a:spLocks noGrp="1"/>
          </p:cNvSpPr>
          <p:nvPr>
            <p:ph type="sldNum" sz="quarter" idx="12"/>
          </p:nvPr>
        </p:nvSpPr>
        <p:spPr/>
        <p:txBody>
          <a:bodyPr/>
          <a:lstStyle/>
          <a:p>
            <a:fld id="{D28A7405-1AA8-4841-9E07-C00D5D730EC2}" type="slidenum">
              <a:rPr lang="en-US" smtClean="0"/>
              <a:pPr/>
              <a:t>7</a:t>
            </a:fld>
            <a:endParaRPr lang="en-US" dirty="0"/>
          </a:p>
        </p:txBody>
      </p:sp>
      <p:pic>
        <p:nvPicPr>
          <p:cNvPr id="8" name="Picture 7">
            <a:extLst>
              <a:ext uri="{FF2B5EF4-FFF2-40B4-BE49-F238E27FC236}">
                <a16:creationId xmlns:a16="http://schemas.microsoft.com/office/drawing/2014/main" id="{3E77DB64-D8C5-5847-82B3-73B30E816DDB}"/>
              </a:ext>
            </a:extLst>
          </p:cNvPr>
          <p:cNvPicPr>
            <a:picLocks noChangeAspect="1"/>
          </p:cNvPicPr>
          <p:nvPr/>
        </p:nvPicPr>
        <p:blipFill>
          <a:blip r:embed="rId6"/>
          <a:stretch>
            <a:fillRect/>
          </a:stretch>
        </p:blipFill>
        <p:spPr>
          <a:xfrm>
            <a:off x="6913098" y="2071323"/>
            <a:ext cx="2161391" cy="3393763"/>
          </a:xfrm>
          <a:prstGeom prst="rect">
            <a:avLst/>
          </a:prstGeom>
        </p:spPr>
      </p:pic>
      <p:sp>
        <p:nvSpPr>
          <p:cNvPr id="9" name="Right Arrow 8">
            <a:extLst>
              <a:ext uri="{FF2B5EF4-FFF2-40B4-BE49-F238E27FC236}">
                <a16:creationId xmlns:a16="http://schemas.microsoft.com/office/drawing/2014/main" id="{0C92F9E7-1EB2-204A-98ED-CAB55CA88C9F}"/>
              </a:ext>
            </a:extLst>
          </p:cNvPr>
          <p:cNvSpPr/>
          <p:nvPr/>
        </p:nvSpPr>
        <p:spPr>
          <a:xfrm>
            <a:off x="1173326" y="5273905"/>
            <a:ext cx="573024" cy="231648"/>
          </a:xfrm>
          <a:prstGeom prst="rightArrow">
            <a:avLst/>
          </a:prstGeom>
          <a:solidFill>
            <a:srgbClr val="B57BA8"/>
          </a:solidFill>
          <a:ln>
            <a:solidFill>
              <a:srgbClr val="B57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68B0F159-D570-8949-B189-A7A13C5098E1}"/>
              </a:ext>
            </a:extLst>
          </p:cNvPr>
          <p:cNvSpPr txBox="1">
            <a:spLocks/>
          </p:cNvSpPr>
          <p:nvPr/>
        </p:nvSpPr>
        <p:spPr>
          <a:xfrm>
            <a:off x="1319989" y="1497606"/>
            <a:ext cx="2773592" cy="57371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445369"/>
              </a:buClr>
              <a:buNone/>
            </a:pPr>
            <a:r>
              <a:rPr lang="en-US" sz="3100" dirty="0">
                <a:solidFill>
                  <a:srgbClr val="445369"/>
                </a:solidFill>
                <a:latin typeface="+mj-lt"/>
              </a:rPr>
              <a:t>1. More Colors</a:t>
            </a:r>
          </a:p>
        </p:txBody>
      </p:sp>
      <p:sp>
        <p:nvSpPr>
          <p:cNvPr id="11" name="Content Placeholder 2">
            <a:extLst>
              <a:ext uri="{FF2B5EF4-FFF2-40B4-BE49-F238E27FC236}">
                <a16:creationId xmlns:a16="http://schemas.microsoft.com/office/drawing/2014/main" id="{4185EDB4-B728-EB4C-B3E1-AC2A76DD8680}"/>
              </a:ext>
            </a:extLst>
          </p:cNvPr>
          <p:cNvSpPr txBox="1">
            <a:spLocks/>
          </p:cNvSpPr>
          <p:nvPr/>
        </p:nvSpPr>
        <p:spPr>
          <a:xfrm>
            <a:off x="5869274" y="1497606"/>
            <a:ext cx="4156443" cy="573717"/>
          </a:xfrm>
          <a:prstGeom prst="rect">
            <a:avLst/>
          </a:prstGeom>
        </p:spPr>
        <p:txBody>
          <a:bodyPr vert="horz" lIns="91440" tIns="45720" rIns="91440" bIns="45720" rtlCol="0">
            <a:normAutofit fontScale="92500"/>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445369"/>
              </a:buClr>
              <a:buNone/>
            </a:pPr>
            <a:r>
              <a:rPr lang="en-US" dirty="0">
                <a:solidFill>
                  <a:srgbClr val="445369"/>
                </a:solidFill>
                <a:latin typeface="+mj-lt"/>
              </a:rPr>
              <a:t>2a. Enter Color Numbers</a:t>
            </a:r>
          </a:p>
        </p:txBody>
      </p:sp>
      <p:sp>
        <p:nvSpPr>
          <p:cNvPr id="12" name="Right Arrow 11">
            <a:extLst>
              <a:ext uri="{FF2B5EF4-FFF2-40B4-BE49-F238E27FC236}">
                <a16:creationId xmlns:a16="http://schemas.microsoft.com/office/drawing/2014/main" id="{85D87C9F-170A-2140-B548-047DB6042449}"/>
              </a:ext>
            </a:extLst>
          </p:cNvPr>
          <p:cNvSpPr/>
          <p:nvPr/>
        </p:nvSpPr>
        <p:spPr>
          <a:xfrm rot="10800000">
            <a:off x="9199291" y="3164835"/>
            <a:ext cx="2476893" cy="863152"/>
          </a:xfrm>
          <a:prstGeom prst="rightArrow">
            <a:avLst/>
          </a:prstGeom>
          <a:solidFill>
            <a:srgbClr val="B57BA8"/>
          </a:solidFill>
          <a:ln>
            <a:solidFill>
              <a:srgbClr val="B57BA8"/>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n-US" dirty="0"/>
          </a:p>
        </p:txBody>
      </p:sp>
      <p:sp>
        <p:nvSpPr>
          <p:cNvPr id="13" name="Right Arrow 12">
            <a:extLst>
              <a:ext uri="{FF2B5EF4-FFF2-40B4-BE49-F238E27FC236}">
                <a16:creationId xmlns:a16="http://schemas.microsoft.com/office/drawing/2014/main" id="{3358CE25-BC6C-9843-8463-4B904D433C41}"/>
              </a:ext>
            </a:extLst>
          </p:cNvPr>
          <p:cNvSpPr/>
          <p:nvPr/>
        </p:nvSpPr>
        <p:spPr>
          <a:xfrm rot="10800000">
            <a:off x="9240690" y="4105172"/>
            <a:ext cx="2435491" cy="545865"/>
          </a:xfrm>
          <a:prstGeom prst="rightArrow">
            <a:avLst/>
          </a:prstGeom>
          <a:solidFill>
            <a:srgbClr val="B57BA8"/>
          </a:solidFill>
          <a:ln>
            <a:solidFill>
              <a:srgbClr val="B57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83AD866E-409A-1F4E-A129-A36C62279868}"/>
              </a:ext>
            </a:extLst>
          </p:cNvPr>
          <p:cNvSpPr/>
          <p:nvPr/>
        </p:nvSpPr>
        <p:spPr>
          <a:xfrm>
            <a:off x="6215271" y="4963454"/>
            <a:ext cx="573024" cy="231648"/>
          </a:xfrm>
          <a:prstGeom prst="rightArrow">
            <a:avLst/>
          </a:prstGeom>
          <a:solidFill>
            <a:srgbClr val="B57BA8"/>
          </a:solidFill>
          <a:ln>
            <a:solidFill>
              <a:srgbClr val="B57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807C2E82-8696-1D42-9DDF-39D81E36543A}"/>
              </a:ext>
            </a:extLst>
          </p:cNvPr>
          <p:cNvSpPr txBox="1">
            <a:spLocks/>
          </p:cNvSpPr>
          <p:nvPr/>
        </p:nvSpPr>
        <p:spPr>
          <a:xfrm>
            <a:off x="5915571" y="5519198"/>
            <a:ext cx="4156443" cy="573717"/>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000"/>
              </a:spcBef>
              <a:spcAft>
                <a:spcPts val="600"/>
              </a:spcAft>
              <a:buClr>
                <a:srgbClr val="B57BA8"/>
              </a:buClr>
              <a:buFont typeface=".LucidaGrandeUI" charset="0"/>
              <a:buChar char="▸"/>
              <a:defRPr sz="3400" b="0" i="0" kern="1200">
                <a:solidFill>
                  <a:schemeClr val="tx1"/>
                </a:solidFill>
                <a:latin typeface="Myriad Pro" charset="0"/>
                <a:ea typeface="Myriad Pro" charset="0"/>
                <a:cs typeface="Myriad Pro" charset="0"/>
              </a:defRPr>
            </a:lvl1pPr>
            <a:lvl2pPr marL="914400" indent="-274320" algn="l" defTabSz="914400" rtl="0" eaLnBrk="1" latinLnBrk="0" hangingPunct="1">
              <a:lnSpc>
                <a:spcPct val="90000"/>
              </a:lnSpc>
              <a:spcBef>
                <a:spcPts val="500"/>
              </a:spcBef>
              <a:spcAft>
                <a:spcPts val="600"/>
              </a:spcAft>
              <a:buClr>
                <a:srgbClr val="B57BA8"/>
              </a:buClr>
              <a:buSzPct val="100000"/>
              <a:buFont typeface=".AppleSystemUIFont" charset="-120"/>
              <a:buChar char="›"/>
              <a:defRPr sz="3400" b="0" i="0" kern="1200">
                <a:solidFill>
                  <a:schemeClr val="tx1"/>
                </a:solidFill>
                <a:latin typeface="Myriad Pro" charset="0"/>
                <a:ea typeface="Myriad Pro" charset="0"/>
                <a:cs typeface="Myriad Pro" charset="0"/>
              </a:defRPr>
            </a:lvl2pPr>
            <a:lvl3pPr marL="1371600" indent="-274320" algn="l" defTabSz="914400" rtl="0" eaLnBrk="1" latinLnBrk="0" hangingPunct="1">
              <a:lnSpc>
                <a:spcPct val="90000"/>
              </a:lnSpc>
              <a:spcBef>
                <a:spcPts val="500"/>
              </a:spcBef>
              <a:spcAft>
                <a:spcPts val="600"/>
              </a:spcAft>
              <a:buClr>
                <a:srgbClr val="B57BA8"/>
              </a:buClr>
              <a:buSzPct val="100000"/>
              <a:buFont typeface="LucidaGrande" charset="0"/>
              <a:buChar char="»"/>
              <a:defRPr sz="3400" b="0" i="0" kern="1200">
                <a:solidFill>
                  <a:schemeClr val="tx1"/>
                </a:solidFill>
                <a:latin typeface="Myriad Pro" charset="0"/>
                <a:ea typeface="Myriad Pro" charset="0"/>
                <a:cs typeface="Myriad Pro" charset="0"/>
              </a:defRPr>
            </a:lvl3pPr>
            <a:lvl4pPr marL="18288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4pPr>
            <a:lvl5pPr marL="2286000" indent="-457200" algn="l" defTabSz="914400" rtl="0" eaLnBrk="1" latinLnBrk="0" hangingPunct="1">
              <a:lnSpc>
                <a:spcPct val="90000"/>
              </a:lnSpc>
              <a:spcBef>
                <a:spcPts val="500"/>
              </a:spcBef>
              <a:spcAft>
                <a:spcPts val="600"/>
              </a:spcAft>
              <a:buClr>
                <a:srgbClr val="B57BA8"/>
              </a:buClr>
              <a:buFont typeface="Wingdings" charset="2"/>
              <a:buChar char="§"/>
              <a:defRPr sz="3400" b="0" i="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445369"/>
              </a:buClr>
              <a:buNone/>
            </a:pPr>
            <a:r>
              <a:rPr lang="en-US" sz="3100" dirty="0">
                <a:solidFill>
                  <a:srgbClr val="445369"/>
                </a:solidFill>
                <a:latin typeface="+mj-lt"/>
              </a:rPr>
              <a:t>2b. Use ‘Ink Dropper’</a:t>
            </a:r>
          </a:p>
        </p:txBody>
      </p:sp>
      <p:sp>
        <p:nvSpPr>
          <p:cNvPr id="3" name="TextBox 2">
            <a:extLst>
              <a:ext uri="{FF2B5EF4-FFF2-40B4-BE49-F238E27FC236}">
                <a16:creationId xmlns:a16="http://schemas.microsoft.com/office/drawing/2014/main" id="{D035F4D1-965E-F04E-8D9B-7F8DF80F8F72}"/>
              </a:ext>
            </a:extLst>
          </p:cNvPr>
          <p:cNvSpPr txBox="1"/>
          <p:nvPr/>
        </p:nvSpPr>
        <p:spPr>
          <a:xfrm>
            <a:off x="9588348" y="3411744"/>
            <a:ext cx="2212638" cy="369332"/>
          </a:xfrm>
          <a:prstGeom prst="rect">
            <a:avLst/>
          </a:prstGeom>
          <a:noFill/>
        </p:spPr>
        <p:txBody>
          <a:bodyPr wrap="square" rtlCol="0">
            <a:spAutoFit/>
          </a:bodyPr>
          <a:lstStyle/>
          <a:p>
            <a:r>
              <a:rPr lang="en-US" dirty="0">
                <a:solidFill>
                  <a:schemeClr val="bg1"/>
                </a:solidFill>
              </a:rPr>
              <a:t>RGB  Color Numbers</a:t>
            </a:r>
          </a:p>
        </p:txBody>
      </p:sp>
      <p:sp>
        <p:nvSpPr>
          <p:cNvPr id="17" name="TextBox 16">
            <a:extLst>
              <a:ext uri="{FF2B5EF4-FFF2-40B4-BE49-F238E27FC236}">
                <a16:creationId xmlns:a16="http://schemas.microsoft.com/office/drawing/2014/main" id="{FB930AF5-8A85-EF45-9226-E02F7D030A37}"/>
              </a:ext>
            </a:extLst>
          </p:cNvPr>
          <p:cNvSpPr txBox="1"/>
          <p:nvPr/>
        </p:nvSpPr>
        <p:spPr>
          <a:xfrm>
            <a:off x="9556094" y="4194204"/>
            <a:ext cx="2212638" cy="369332"/>
          </a:xfrm>
          <a:prstGeom prst="rect">
            <a:avLst/>
          </a:prstGeom>
          <a:noFill/>
        </p:spPr>
        <p:txBody>
          <a:bodyPr wrap="square" rtlCol="0">
            <a:spAutoFit/>
          </a:bodyPr>
          <a:lstStyle/>
          <a:p>
            <a:r>
              <a:rPr lang="en-US" dirty="0">
                <a:solidFill>
                  <a:schemeClr val="bg1"/>
                </a:solidFill>
              </a:rPr>
              <a:t>Hex  Color Numbers</a:t>
            </a:r>
          </a:p>
        </p:txBody>
      </p:sp>
      <p:pic>
        <p:nvPicPr>
          <p:cNvPr id="5" name="Recorded Sound">
            <a:hlinkClick r:id="" action="ppaction://media"/>
            <a:extLst>
              <a:ext uri="{FF2B5EF4-FFF2-40B4-BE49-F238E27FC236}">
                <a16:creationId xmlns:a16="http://schemas.microsoft.com/office/drawing/2014/main" id="{57209B77-0DA6-A141-87D2-9FE0EFEF39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0084" y="6015244"/>
            <a:ext cx="812800" cy="812800"/>
          </a:xfrm>
          <a:prstGeom prst="rect">
            <a:avLst/>
          </a:prstGeom>
        </p:spPr>
      </p:pic>
    </p:spTree>
    <p:extLst>
      <p:ext uri="{BB962C8B-B14F-4D97-AF65-F5344CB8AC3E}">
        <p14:creationId xmlns:p14="http://schemas.microsoft.com/office/powerpoint/2010/main" val="3478878823"/>
      </p:ext>
    </p:extLst>
  </p:cSld>
  <p:clrMapOvr>
    <a:masterClrMapping/>
  </p:clrMapOvr>
  <mc:AlternateContent xmlns:mc="http://schemas.openxmlformats.org/markup-compatibility/2006">
    <mc:Choice xmlns:p14="http://schemas.microsoft.com/office/powerpoint/2010/main" Requires="p14">
      <p:transition spd="slow" p14:dur="2000" advClick="0" advTm="43000"/>
    </mc:Choice>
    <mc:Fallback>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90" fill="hold"/>
                                        <p:tgtEl>
                                          <p:spTgt spid="5"/>
                                        </p:tgtEl>
                                      </p:cBhvr>
                                    </p:cmd>
                                  </p:childTnLst>
                                </p:cTn>
                              </p:par>
                              <p:par>
                                <p:cTn id="7" presetID="1" presetClass="entr" presetSubtype="0" fill="hold" grpId="0" nodeType="withEffect">
                                  <p:stCondLst>
                                    <p:cond delay="4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100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150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18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9"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ea typeface="Calibri Light" charset="0"/>
                <a:cs typeface="Calibri Light" charset="0"/>
              </a:rPr>
              <a:t>Objectives </a:t>
            </a:r>
          </a:p>
        </p:txBody>
      </p:sp>
      <p:sp>
        <p:nvSpPr>
          <p:cNvPr id="4" name="Slide Number Placeholder 3"/>
          <p:cNvSpPr>
            <a:spLocks noGrp="1"/>
          </p:cNvSpPr>
          <p:nvPr>
            <p:ph type="sldNum" sz="quarter" idx="12"/>
          </p:nvPr>
        </p:nvSpPr>
        <p:spPr/>
        <p:txBody>
          <a:bodyPr/>
          <a:lstStyle/>
          <a:p>
            <a:fld id="{D28A7405-1AA8-4841-9E07-C00D5D730EC2}" type="slidenum">
              <a:rPr lang="en-US" smtClean="0"/>
              <a:pPr/>
              <a:t>8</a:t>
            </a:fld>
            <a:endParaRPr lang="en-US" dirty="0"/>
          </a:p>
        </p:txBody>
      </p:sp>
      <p:sp>
        <p:nvSpPr>
          <p:cNvPr id="6" name="Content Placeholder 4"/>
          <p:cNvSpPr txBox="1">
            <a:spLocks noGrp="1"/>
          </p:cNvSpPr>
          <p:nvPr>
            <p:ph idx="1"/>
          </p:nvPr>
        </p:nvSpPr>
        <p:spPr>
          <a:xfrm>
            <a:off x="838200" y="1930510"/>
            <a:ext cx="10548486" cy="3406061"/>
          </a:xfrm>
          <a:prstGeom prst="rect">
            <a:avLst/>
          </a:prstGeom>
          <a:noFill/>
        </p:spPr>
        <p:txBody>
          <a:bodyPr wrap="square" rtlCol="0">
            <a:spAutoFit/>
          </a:bodyPr>
          <a:lstStyle/>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How to Construct Documents</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Review BBF Branding</a:t>
            </a:r>
          </a:p>
          <a:p>
            <a:pPr marL="514350" indent="-514350">
              <a:buClr>
                <a:srgbClr val="8397B0"/>
              </a:buClr>
              <a:buFont typeface=".LucidaGrandeUI" charset="0"/>
              <a:buAutoNum type="arabicPeriod"/>
            </a:pPr>
            <a:r>
              <a:rPr lang="en-US" sz="3600" dirty="0">
                <a:solidFill>
                  <a:srgbClr val="8397B0"/>
                </a:solidFill>
                <a:latin typeface="Calibri Light" charset="0"/>
                <a:ea typeface="Calibri Light" charset="0"/>
                <a:cs typeface="Calibri Light" charset="0"/>
              </a:rPr>
              <a:t>Usage of Infographics, Photographs, and Icons</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Formatting “</a:t>
            </a:r>
            <a:r>
              <a:rPr lang="en-US" sz="3600" i="1" dirty="0">
                <a:solidFill>
                  <a:srgbClr val="8397B0"/>
                </a:solidFill>
                <a:latin typeface="Calibri Light" charset="0"/>
                <a:ea typeface="Calibri Light" charset="0"/>
                <a:cs typeface="Calibri Light" charset="0"/>
              </a:rPr>
              <a:t>Do’s</a:t>
            </a:r>
            <a:r>
              <a:rPr lang="en-US" sz="3600" dirty="0">
                <a:solidFill>
                  <a:srgbClr val="8397B0"/>
                </a:solidFill>
                <a:latin typeface="Calibri Light" charset="0"/>
                <a:ea typeface="Calibri Light" charset="0"/>
                <a:cs typeface="Calibri Light" charset="0"/>
              </a:rPr>
              <a:t>” and “</a:t>
            </a:r>
            <a:r>
              <a:rPr lang="en-US" sz="3600" i="1" dirty="0">
                <a:solidFill>
                  <a:srgbClr val="8397B0"/>
                </a:solidFill>
                <a:latin typeface="Calibri Light" charset="0"/>
                <a:ea typeface="Calibri Light" charset="0"/>
                <a:cs typeface="Calibri Light" charset="0"/>
              </a:rPr>
              <a:t>Don’ts</a:t>
            </a:r>
            <a:r>
              <a:rPr lang="en-US" sz="3600" dirty="0">
                <a:solidFill>
                  <a:srgbClr val="8397B0"/>
                </a:solidFill>
                <a:latin typeface="Calibri Light" charset="0"/>
                <a:ea typeface="Calibri Light" charset="0"/>
                <a:cs typeface="Calibri Light" charset="0"/>
              </a:rPr>
              <a:t>”</a:t>
            </a:r>
          </a:p>
          <a:p>
            <a:pPr marL="514350" indent="-514350">
              <a:buClr>
                <a:srgbClr val="8397B0"/>
              </a:buClr>
              <a:buAutoNum type="arabicPeriod"/>
            </a:pPr>
            <a:r>
              <a:rPr lang="en-US" sz="3600" dirty="0">
                <a:solidFill>
                  <a:srgbClr val="8397B0"/>
                </a:solidFill>
                <a:latin typeface="Calibri Light" charset="0"/>
                <a:ea typeface="Calibri Light" charset="0"/>
                <a:cs typeface="Calibri Light" charset="0"/>
              </a:rPr>
              <a:t>Additional Design Tips &amp; Tricks</a:t>
            </a:r>
          </a:p>
        </p:txBody>
      </p:sp>
      <p:sp>
        <p:nvSpPr>
          <p:cNvPr id="5" name="TextBox 4">
            <a:extLst>
              <a:ext uri="{FF2B5EF4-FFF2-40B4-BE49-F238E27FC236}">
                <a16:creationId xmlns:a16="http://schemas.microsoft.com/office/drawing/2014/main" id="{E3C6A877-DCF7-524A-BF22-47DAF7E1DEE3}"/>
              </a:ext>
            </a:extLst>
          </p:cNvPr>
          <p:cNvSpPr txBox="1"/>
          <p:nvPr/>
        </p:nvSpPr>
        <p:spPr>
          <a:xfrm>
            <a:off x="838200" y="3333423"/>
            <a:ext cx="9242502" cy="600234"/>
          </a:xfrm>
          <a:prstGeom prst="rect">
            <a:avLst/>
          </a:prstGeom>
          <a:noFill/>
          <a:ln>
            <a:solidFill>
              <a:srgbClr val="FF0000"/>
            </a:solidFill>
          </a:ln>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1A898F41-75AA-9A4B-85B8-E1866592ED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686" y="6045200"/>
            <a:ext cx="812800" cy="812800"/>
          </a:xfrm>
          <a:prstGeom prst="rect">
            <a:avLst/>
          </a:prstGeom>
        </p:spPr>
      </p:pic>
    </p:spTree>
    <p:extLst>
      <p:ext uri="{BB962C8B-B14F-4D97-AF65-F5344CB8AC3E}">
        <p14:creationId xmlns:p14="http://schemas.microsoft.com/office/powerpoint/2010/main" val="1877696315"/>
      </p:ext>
    </p:extLst>
  </p:cSld>
  <p:clrMapOvr>
    <a:masterClrMapping/>
  </p:clrMapOvr>
  <mc:AlternateContent xmlns:mc="http://schemas.openxmlformats.org/markup-compatibility/2006">
    <mc:Choice xmlns:p14="http://schemas.microsoft.com/office/powerpoint/2010/main" Requires="p14">
      <p:transition spd="slow" p14:dur="2000" advClick="0" advTm="7400"/>
    </mc:Choice>
    <mc:Fallback>
      <p:transition spd="slow" advClick="0" advTm="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alibri Light" charset="0"/>
                <a:ea typeface="Calibri Light" charset="0"/>
                <a:cs typeface="Calibri Light" charset="0"/>
              </a:rPr>
              <a:t>What is an infographic?</a:t>
            </a:r>
          </a:p>
        </p:txBody>
      </p:sp>
      <p:sp>
        <p:nvSpPr>
          <p:cNvPr id="4" name="Slide Number Placeholder 3"/>
          <p:cNvSpPr>
            <a:spLocks noGrp="1"/>
          </p:cNvSpPr>
          <p:nvPr>
            <p:ph type="sldNum" sz="quarter" idx="12"/>
          </p:nvPr>
        </p:nvSpPr>
        <p:spPr/>
        <p:txBody>
          <a:bodyPr/>
          <a:lstStyle/>
          <a:p>
            <a:fld id="{D28A7405-1AA8-4841-9E07-C00D5D730EC2}" type="slidenum">
              <a:rPr lang="en-US" smtClean="0"/>
              <a:pPr/>
              <a:t>9</a:t>
            </a:fld>
            <a:endParaRPr lang="en-US" dirty="0"/>
          </a:p>
        </p:txBody>
      </p:sp>
      <p:pic>
        <p:nvPicPr>
          <p:cNvPr id="7" name="Picture 6">
            <a:extLst>
              <a:ext uri="{FF2B5EF4-FFF2-40B4-BE49-F238E27FC236}">
                <a16:creationId xmlns:a16="http://schemas.microsoft.com/office/drawing/2014/main" id="{E5C5475C-2891-FB49-A476-81F5F675960C}"/>
              </a:ext>
            </a:extLst>
          </p:cNvPr>
          <p:cNvPicPr>
            <a:picLocks noChangeAspect="1"/>
          </p:cNvPicPr>
          <p:nvPr/>
        </p:nvPicPr>
        <p:blipFill>
          <a:blip r:embed="rId5">
            <a:extLst>
              <a:ext uri="{BEBA8EAE-BF5A-486C-A8C5-ECC9F3942E4B}">
                <a14:imgProps xmlns:a14="http://schemas.microsoft.com/office/drawing/2010/main">
                  <a14:imgLayer>
                    <a14:imgEffect>
                      <a14:backgroundRemoval t="0" b="99752" l="0" r="100000">
                        <a14:foregroundMark x1="2621" y1="3350" x2="2621" y2="3350"/>
                        <a14:foregroundMark x1="19417" y1="14640" x2="19417" y2="14640"/>
                        <a14:foregroundMark x1="6602" y1="43672" x2="6602" y2="43672"/>
                        <a14:foregroundMark x1="30194" y1="4467" x2="36214" y2="38462"/>
                        <a14:foregroundMark x1="74757" y1="12283" x2="15243" y2="61787"/>
                        <a14:foregroundMark x1="13981" y1="8685" x2="4757" y2="96278"/>
                        <a14:foregroundMark x1="10583" y1="97146" x2="96311" y2="97146"/>
                        <a14:foregroundMark x1="93495" y1="3722" x2="93495" y2="3722"/>
                        <a14:foregroundMark x1="93301" y1="2730" x2="93301" y2="2730"/>
                        <a14:foregroundMark x1="93592" y1="2357" x2="93495" y2="0"/>
                        <a14:foregroundMark x1="93592" y1="2730" x2="99903" y2="2978"/>
                        <a14:foregroundMark x1="85534" y1="9677" x2="93010" y2="34739"/>
                        <a14:backgroundMark x1="93689" y1="868" x2="93883" y2="2730"/>
                        <a14:backgroundMark x1="94272" y1="2605" x2="99903" y2="2978"/>
                      </a14:backgroundRemoval>
                    </a14:imgEffect>
                  </a14:imgLayer>
                </a14:imgProps>
              </a:ext>
            </a:extLst>
          </a:blip>
          <a:stretch>
            <a:fillRect/>
          </a:stretch>
        </p:blipFill>
        <p:spPr>
          <a:xfrm>
            <a:off x="7522889" y="3653483"/>
            <a:ext cx="2564298" cy="2006626"/>
          </a:xfrm>
          <a:prstGeom prst="rect">
            <a:avLst/>
          </a:prstGeom>
        </p:spPr>
      </p:pic>
      <p:sp>
        <p:nvSpPr>
          <p:cNvPr id="8" name="TextBox 7">
            <a:extLst>
              <a:ext uri="{FF2B5EF4-FFF2-40B4-BE49-F238E27FC236}">
                <a16:creationId xmlns:a16="http://schemas.microsoft.com/office/drawing/2014/main" id="{662B7959-2793-BA45-88DC-EE9D4672B8F4}"/>
              </a:ext>
            </a:extLst>
          </p:cNvPr>
          <p:cNvSpPr txBox="1"/>
          <p:nvPr/>
        </p:nvSpPr>
        <p:spPr>
          <a:xfrm>
            <a:off x="6008069" y="3246780"/>
            <a:ext cx="5639659" cy="400110"/>
          </a:xfrm>
          <a:prstGeom prst="rect">
            <a:avLst/>
          </a:prstGeom>
          <a:noFill/>
        </p:spPr>
        <p:txBody>
          <a:bodyPr wrap="square" rtlCol="0">
            <a:spAutoFit/>
          </a:bodyPr>
          <a:lstStyle/>
          <a:p>
            <a:pPr algn="ctr"/>
            <a:r>
              <a:rPr lang="en-US" sz="2000" b="1" dirty="0">
                <a:solidFill>
                  <a:srgbClr val="44536A"/>
                </a:solidFill>
              </a:rPr>
              <a:t>Exclusive Breastfeeding in Ghana</a:t>
            </a:r>
          </a:p>
        </p:txBody>
      </p:sp>
      <p:sp>
        <p:nvSpPr>
          <p:cNvPr id="9" name="TextBox 8">
            <a:extLst>
              <a:ext uri="{FF2B5EF4-FFF2-40B4-BE49-F238E27FC236}">
                <a16:creationId xmlns:a16="http://schemas.microsoft.com/office/drawing/2014/main" id="{495AB122-85EC-C24F-B844-20BD81E68668}"/>
              </a:ext>
            </a:extLst>
          </p:cNvPr>
          <p:cNvSpPr txBox="1"/>
          <p:nvPr/>
        </p:nvSpPr>
        <p:spPr>
          <a:xfrm rot="16200000">
            <a:off x="6421721" y="4559742"/>
            <a:ext cx="1746124" cy="323165"/>
          </a:xfrm>
          <a:prstGeom prst="rect">
            <a:avLst/>
          </a:prstGeom>
          <a:noFill/>
        </p:spPr>
        <p:txBody>
          <a:bodyPr wrap="square" rtlCol="0">
            <a:spAutoFit/>
          </a:bodyPr>
          <a:lstStyle/>
          <a:p>
            <a:pPr algn="ctr"/>
            <a:r>
              <a:rPr lang="en-US" sz="1500" b="1" dirty="0">
                <a:solidFill>
                  <a:srgbClr val="44536A"/>
                </a:solidFill>
              </a:rPr>
              <a:t>Percent (%)</a:t>
            </a:r>
          </a:p>
        </p:txBody>
      </p:sp>
      <p:sp>
        <p:nvSpPr>
          <p:cNvPr id="10" name="TextBox 9">
            <a:extLst>
              <a:ext uri="{FF2B5EF4-FFF2-40B4-BE49-F238E27FC236}">
                <a16:creationId xmlns:a16="http://schemas.microsoft.com/office/drawing/2014/main" id="{09DB7DAD-5A02-DB42-B6EC-590446FC2F6E}"/>
              </a:ext>
            </a:extLst>
          </p:cNvPr>
          <p:cNvSpPr txBox="1"/>
          <p:nvPr/>
        </p:nvSpPr>
        <p:spPr>
          <a:xfrm>
            <a:off x="8411437" y="5662967"/>
            <a:ext cx="878642" cy="323165"/>
          </a:xfrm>
          <a:prstGeom prst="rect">
            <a:avLst/>
          </a:prstGeom>
          <a:noFill/>
        </p:spPr>
        <p:txBody>
          <a:bodyPr wrap="square" rtlCol="0">
            <a:spAutoFit/>
          </a:bodyPr>
          <a:lstStyle/>
          <a:p>
            <a:pPr algn="ctr"/>
            <a:r>
              <a:rPr lang="en-US" sz="1500" b="1" dirty="0">
                <a:solidFill>
                  <a:srgbClr val="44536A"/>
                </a:solidFill>
              </a:rPr>
              <a:t>Year</a:t>
            </a:r>
          </a:p>
        </p:txBody>
      </p:sp>
      <p:graphicFrame>
        <p:nvGraphicFramePr>
          <p:cNvPr id="5" name="Table 4">
            <a:extLst>
              <a:ext uri="{FF2B5EF4-FFF2-40B4-BE49-F238E27FC236}">
                <a16:creationId xmlns:a16="http://schemas.microsoft.com/office/drawing/2014/main" id="{D455AF24-2746-5948-A93D-CB8693FC3B42}"/>
              </a:ext>
            </a:extLst>
          </p:cNvPr>
          <p:cNvGraphicFramePr>
            <a:graphicFrameLocks noGrp="1"/>
          </p:cNvGraphicFramePr>
          <p:nvPr>
            <p:extLst>
              <p:ext uri="{D42A27DB-BD31-4B8C-83A1-F6EECF244321}">
                <p14:modId xmlns:p14="http://schemas.microsoft.com/office/powerpoint/2010/main" val="4119052673"/>
              </p:ext>
            </p:extLst>
          </p:nvPr>
        </p:nvGraphicFramePr>
        <p:xfrm>
          <a:off x="905182" y="1647154"/>
          <a:ext cx="10355268" cy="1478280"/>
        </p:xfrm>
        <a:graphic>
          <a:graphicData uri="http://schemas.openxmlformats.org/drawingml/2006/table">
            <a:tbl>
              <a:tblPr firstRow="1" bandRow="1">
                <a:tableStyleId>{5C22544A-7EE6-4342-B048-85BDC9FD1C3A}</a:tableStyleId>
              </a:tblPr>
              <a:tblGrid>
                <a:gridCol w="5177634">
                  <a:extLst>
                    <a:ext uri="{9D8B030D-6E8A-4147-A177-3AD203B41FA5}">
                      <a16:colId xmlns:a16="http://schemas.microsoft.com/office/drawing/2014/main" val="1979436253"/>
                    </a:ext>
                  </a:extLst>
                </a:gridCol>
                <a:gridCol w="5177634">
                  <a:extLst>
                    <a:ext uri="{9D8B030D-6E8A-4147-A177-3AD203B41FA5}">
                      <a16:colId xmlns:a16="http://schemas.microsoft.com/office/drawing/2014/main" val="1932571389"/>
                    </a:ext>
                  </a:extLst>
                </a:gridCol>
              </a:tblGrid>
              <a:tr h="462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dirty="0">
                          <a:solidFill>
                            <a:schemeClr val="bg1"/>
                          </a:solidFill>
                          <a:latin typeface="Calibri Light" charset="0"/>
                          <a:ea typeface="Calibri Light" charset="0"/>
                          <a:cs typeface="Calibri Light" charset="0"/>
                        </a:rPr>
                        <a:t>BBF </a:t>
                      </a:r>
                      <a:r>
                        <a:rPr lang="en-US" sz="2500" dirty="0" err="1">
                          <a:solidFill>
                            <a:schemeClr val="bg1"/>
                          </a:solidFill>
                          <a:latin typeface="Calibri Light" charset="0"/>
                          <a:ea typeface="Calibri Light" charset="0"/>
                          <a:cs typeface="Calibri Light" charset="0"/>
                        </a:rPr>
                        <a:t>Infograph</a:t>
                      </a:r>
                      <a:endParaRPr lang="en-US" sz="2500" dirty="0">
                        <a:solidFill>
                          <a:schemeClr val="bg1"/>
                        </a:solidFill>
                        <a:latin typeface="Calibri Light" charset="0"/>
                        <a:ea typeface="Calibri Light" charset="0"/>
                        <a:cs typeface="Calibri Light" charset="0"/>
                      </a:endParaRPr>
                    </a:p>
                  </a:txBody>
                  <a:tcPr>
                    <a:solidFill>
                      <a:srgbClr val="445369"/>
                    </a:solidFill>
                  </a:tcPr>
                </a:tc>
                <a:tc>
                  <a:txBody>
                    <a:bodyPr/>
                    <a:lstStyle/>
                    <a:p>
                      <a:r>
                        <a:rPr lang="en-US" sz="2500" dirty="0">
                          <a:solidFill>
                            <a:schemeClr val="bg1"/>
                          </a:solidFill>
                        </a:rPr>
                        <a:t>Infograph</a:t>
                      </a:r>
                      <a:r>
                        <a:rPr lang="en-US" sz="2500" i="1" dirty="0">
                          <a:solidFill>
                            <a:schemeClr val="bg1"/>
                          </a:solidFill>
                        </a:rPr>
                        <a:t>ic</a:t>
                      </a:r>
                    </a:p>
                  </a:txBody>
                  <a:tcPr>
                    <a:solidFill>
                      <a:srgbClr val="445369"/>
                    </a:solidFill>
                  </a:tcPr>
                </a:tc>
                <a:extLst>
                  <a:ext uri="{0D108BD9-81ED-4DB2-BD59-A6C34878D82A}">
                    <a16:rowId xmlns:a16="http://schemas.microsoft.com/office/drawing/2014/main" val="3667890643"/>
                  </a:ext>
                </a:extLst>
              </a:tr>
              <a:tr h="989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5369"/>
                          </a:solidFill>
                          <a:latin typeface="Calibri Light" charset="0"/>
                          <a:ea typeface="Calibri Light" charset="0"/>
                          <a:cs typeface="Calibri Light" charset="0"/>
                        </a:rPr>
                        <a:t>One page document to disseminate policy recommendations to general population in given country.</a:t>
                      </a:r>
                    </a:p>
                  </a:txBody>
                  <a:tcPr>
                    <a:solidFill>
                      <a:srgbClr val="ADB8CA">
                        <a:alpha val="4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5369"/>
                          </a:solidFill>
                          <a:latin typeface="Calibri Light" charset="0"/>
                          <a:ea typeface="Calibri Light" charset="0"/>
                          <a:cs typeface="Calibri Light" charset="0"/>
                        </a:rPr>
                        <a:t>“Information Graphic” (images, charts, graphs) to communicate a clear message and that simplify information for a general audience. </a:t>
                      </a:r>
                    </a:p>
                  </a:txBody>
                  <a:tcPr>
                    <a:solidFill>
                      <a:srgbClr val="ADB8CA">
                        <a:alpha val="45000"/>
                      </a:srgbClr>
                    </a:solidFill>
                  </a:tcPr>
                </a:tc>
                <a:extLst>
                  <a:ext uri="{0D108BD9-81ED-4DB2-BD59-A6C34878D82A}">
                    <a16:rowId xmlns:a16="http://schemas.microsoft.com/office/drawing/2014/main" val="401258661"/>
                  </a:ext>
                </a:extLst>
              </a:tr>
            </a:tbl>
          </a:graphicData>
        </a:graphic>
      </p:graphicFrame>
      <p:pic>
        <p:nvPicPr>
          <p:cNvPr id="13" name="Picture 12">
            <a:extLst>
              <a:ext uri="{FF2B5EF4-FFF2-40B4-BE49-F238E27FC236}">
                <a16:creationId xmlns:a16="http://schemas.microsoft.com/office/drawing/2014/main" id="{2A8C816C-8823-F54E-9657-AC4C6F20AF42}"/>
              </a:ext>
            </a:extLst>
          </p:cNvPr>
          <p:cNvPicPr>
            <a:picLocks noChangeAspect="1"/>
          </p:cNvPicPr>
          <p:nvPr/>
        </p:nvPicPr>
        <p:blipFill>
          <a:blip r:embed="rId6"/>
          <a:stretch>
            <a:fillRect/>
          </a:stretch>
        </p:blipFill>
        <p:spPr>
          <a:xfrm>
            <a:off x="2422785" y="3178200"/>
            <a:ext cx="2149216" cy="2775172"/>
          </a:xfrm>
          <a:prstGeom prst="rect">
            <a:avLst/>
          </a:prstGeom>
          <a:ln>
            <a:solidFill>
              <a:schemeClr val="tx1"/>
            </a:solidFill>
          </a:ln>
        </p:spPr>
      </p:pic>
      <p:sp>
        <p:nvSpPr>
          <p:cNvPr id="11" name="TextBox 10">
            <a:extLst>
              <a:ext uri="{FF2B5EF4-FFF2-40B4-BE49-F238E27FC236}">
                <a16:creationId xmlns:a16="http://schemas.microsoft.com/office/drawing/2014/main" id="{E99C0FEB-02E3-0740-8CF1-A7B9730DD5A9}"/>
              </a:ext>
            </a:extLst>
          </p:cNvPr>
          <p:cNvSpPr txBox="1"/>
          <p:nvPr/>
        </p:nvSpPr>
        <p:spPr>
          <a:xfrm>
            <a:off x="6858000" y="3261332"/>
            <a:ext cx="3987800" cy="2724800"/>
          </a:xfrm>
          <a:prstGeom prst="rect">
            <a:avLst/>
          </a:prstGeom>
          <a:noFill/>
          <a:ln>
            <a:solidFill>
              <a:srgbClr val="FF0000"/>
            </a:solidFill>
          </a:ln>
        </p:spPr>
        <p:txBody>
          <a:bodyPr wrap="square" rtlCol="0">
            <a:spAutoFit/>
          </a:bodyPr>
          <a:lstStyle/>
          <a:p>
            <a:endParaRPr lang="en-US" dirty="0"/>
          </a:p>
        </p:txBody>
      </p:sp>
      <p:pic>
        <p:nvPicPr>
          <p:cNvPr id="3" name="Recorded Sound">
            <a:hlinkClick r:id="" action="ppaction://media"/>
            <a:extLst>
              <a:ext uri="{FF2B5EF4-FFF2-40B4-BE49-F238E27FC236}">
                <a16:creationId xmlns:a16="http://schemas.microsoft.com/office/drawing/2014/main" id="{390F6479-42FB-904C-9C2D-D1C334C074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5986132"/>
            <a:ext cx="812800" cy="812800"/>
          </a:xfrm>
          <a:prstGeom prst="rect">
            <a:avLst/>
          </a:prstGeom>
        </p:spPr>
      </p:pic>
    </p:spTree>
    <p:extLst>
      <p:ext uri="{BB962C8B-B14F-4D97-AF65-F5344CB8AC3E}">
        <p14:creationId xmlns:p14="http://schemas.microsoft.com/office/powerpoint/2010/main" val="179222220"/>
      </p:ext>
    </p:extLst>
  </p:cSld>
  <p:clrMapOvr>
    <a:masterClrMapping/>
  </p:clrMapOvr>
  <mc:AlternateContent xmlns:mc="http://schemas.openxmlformats.org/markup-compatibility/2006">
    <mc:Choice xmlns:p14="http://schemas.microsoft.com/office/powerpoint/2010/main" Requires="p14">
      <p:transition spd="slow" p14:dur="2000" advClick="0" advTm="15250"/>
    </mc:Choice>
    <mc:Fallback>
      <p:transition spd="slow" advClick="0" advTm="1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5" fill="hold"/>
                                        <p:tgtEl>
                                          <p:spTgt spid="3"/>
                                        </p:tgtEl>
                                      </p:cBhvr>
                                    </p:cmd>
                                  </p:childTnLst>
                                </p:cTn>
                              </p:par>
                              <p:par>
                                <p:cTn id="7" presetID="1" presetClass="entr" presetSubtype="0" fill="hold" grpId="0" nodeType="withEffect">
                                  <p:stCondLst>
                                    <p:cond delay="700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B47A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20671</TotalTime>
  <Words>1341</Words>
  <Application>Microsoft Macintosh PowerPoint</Application>
  <PresentationFormat>Widescreen</PresentationFormat>
  <Paragraphs>213</Paragraphs>
  <Slides>18</Slides>
  <Notes>18</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.AppleSystemUIFont</vt:lpstr>
      <vt:lpstr>.LucidaGrandeUI</vt:lpstr>
      <vt:lpstr>Arial</vt:lpstr>
      <vt:lpstr>Calibri</vt:lpstr>
      <vt:lpstr>Calibri Light</vt:lpstr>
      <vt:lpstr>LucidaGrande</vt:lpstr>
      <vt:lpstr>Myriad Pro</vt:lpstr>
      <vt:lpstr>Wingdings</vt:lpstr>
      <vt:lpstr>Office Theme</vt:lpstr>
      <vt:lpstr>PowerPoint Presentation</vt:lpstr>
      <vt:lpstr>Objectives </vt:lpstr>
      <vt:lpstr>Steps for Design + Layout</vt:lpstr>
      <vt:lpstr>How: Design Templates &amp; Platforms</vt:lpstr>
      <vt:lpstr>Objectives </vt:lpstr>
      <vt:lpstr>BBF Branding</vt:lpstr>
      <vt:lpstr>Entering Color Numbers</vt:lpstr>
      <vt:lpstr>Objectives </vt:lpstr>
      <vt:lpstr>What is an infographic?</vt:lpstr>
      <vt:lpstr>The 7 Graphic Design Principles of Infographic Design </vt:lpstr>
      <vt:lpstr>Photos &amp; Icons</vt:lpstr>
      <vt:lpstr>Copyright &amp; Intellectual Property</vt:lpstr>
      <vt:lpstr>Objectives </vt:lpstr>
      <vt:lpstr>Editing Images in PowerPoint</vt:lpstr>
      <vt:lpstr>Arrange</vt:lpstr>
      <vt:lpstr>Finalizing Briefs</vt:lpstr>
      <vt:lpstr>Finalizing Briefs</vt:lpstr>
      <vt:lpstr>Finalizing Policy Brief</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Carroll, Grace</cp:lastModifiedBy>
  <cp:revision>503</cp:revision>
  <dcterms:created xsi:type="dcterms:W3CDTF">2016-10-26T16:35:43Z</dcterms:created>
  <dcterms:modified xsi:type="dcterms:W3CDTF">2018-06-23T17:07:57Z</dcterms:modified>
</cp:coreProperties>
</file>